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3.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726" r:id="rId4"/>
    <p:sldMasterId id="2147485791" r:id="rId5"/>
    <p:sldMasterId id="2147485795" r:id="rId6"/>
    <p:sldMasterId id="2147485811" r:id="rId7"/>
  </p:sldMasterIdLst>
  <p:notesMasterIdLst>
    <p:notesMasterId r:id="rId60"/>
  </p:notesMasterIdLst>
  <p:handoutMasterIdLst>
    <p:handoutMasterId r:id="rId61"/>
  </p:handoutMasterIdLst>
  <p:sldIdLst>
    <p:sldId id="2134805782" r:id="rId8"/>
    <p:sldId id="1661" r:id="rId9"/>
    <p:sldId id="2147483564" r:id="rId10"/>
    <p:sldId id="2147483641" r:id="rId11"/>
    <p:sldId id="2147483637" r:id="rId12"/>
    <p:sldId id="266" r:id="rId13"/>
    <p:sldId id="274" r:id="rId14"/>
    <p:sldId id="2147483640" r:id="rId15"/>
    <p:sldId id="261" r:id="rId16"/>
    <p:sldId id="269" r:id="rId17"/>
    <p:sldId id="2147483633" r:id="rId18"/>
    <p:sldId id="2147483634" r:id="rId19"/>
    <p:sldId id="2147483635" r:id="rId20"/>
    <p:sldId id="2147483636" r:id="rId21"/>
    <p:sldId id="262" r:id="rId22"/>
    <p:sldId id="270" r:id="rId23"/>
    <p:sldId id="2147483563" r:id="rId24"/>
    <p:sldId id="2147483606" r:id="rId25"/>
    <p:sldId id="271" r:id="rId26"/>
    <p:sldId id="284" r:id="rId27"/>
    <p:sldId id="273" r:id="rId28"/>
    <p:sldId id="278" r:id="rId29"/>
    <p:sldId id="279" r:id="rId30"/>
    <p:sldId id="280" r:id="rId31"/>
    <p:sldId id="281" r:id="rId32"/>
    <p:sldId id="2147483647" r:id="rId33"/>
    <p:sldId id="263" r:id="rId34"/>
    <p:sldId id="267" r:id="rId35"/>
    <p:sldId id="275" r:id="rId36"/>
    <p:sldId id="257" r:id="rId37"/>
    <p:sldId id="258" r:id="rId38"/>
    <p:sldId id="1529" r:id="rId39"/>
    <p:sldId id="276" r:id="rId40"/>
    <p:sldId id="2147483510" r:id="rId41"/>
    <p:sldId id="272" r:id="rId42"/>
    <p:sldId id="277" r:id="rId43"/>
    <p:sldId id="2147483554" r:id="rId44"/>
    <p:sldId id="259" r:id="rId45"/>
    <p:sldId id="268" r:id="rId46"/>
    <p:sldId id="2147483557" r:id="rId47"/>
    <p:sldId id="2147483605" r:id="rId48"/>
    <p:sldId id="256" r:id="rId49"/>
    <p:sldId id="264" r:id="rId50"/>
    <p:sldId id="260" r:id="rId51"/>
    <p:sldId id="2147483609" r:id="rId52"/>
    <p:sldId id="2145704328" r:id="rId53"/>
    <p:sldId id="265" r:id="rId54"/>
    <p:sldId id="2147483619" r:id="rId55"/>
    <p:sldId id="282" r:id="rId56"/>
    <p:sldId id="2134805780" r:id="rId57"/>
    <p:sldId id="2134805777" r:id="rId58"/>
    <p:sldId id="283" r:id="rId59"/>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3F99748E-1B3B-48AB-B310-284D13A5D4C7}">
          <p14:sldIdLst>
            <p14:sldId id="2134805782"/>
            <p14:sldId id="1661"/>
            <p14:sldId id="2147483564"/>
            <p14:sldId id="2147483641"/>
            <p14:sldId id="2147483637"/>
          </p14:sldIdLst>
        </p14:section>
        <p14:section name="Performance" id="{B8B9124E-82D4-4673-806C-44C662BAEFA5}">
          <p14:sldIdLst>
            <p14:sldId id="266"/>
            <p14:sldId id="274"/>
            <p14:sldId id="2147483640"/>
            <p14:sldId id="261"/>
            <p14:sldId id="269"/>
            <p14:sldId id="2147483633"/>
            <p14:sldId id="2147483634"/>
            <p14:sldId id="2147483635"/>
            <p14:sldId id="2147483636"/>
            <p14:sldId id="262"/>
            <p14:sldId id="270"/>
            <p14:sldId id="2147483563"/>
            <p14:sldId id="2147483606"/>
            <p14:sldId id="271"/>
            <p14:sldId id="284"/>
            <p14:sldId id="273"/>
            <p14:sldId id="278"/>
            <p14:sldId id="279"/>
            <p14:sldId id="280"/>
            <p14:sldId id="281"/>
            <p14:sldId id="2147483647"/>
            <p14:sldId id="263"/>
          </p14:sldIdLst>
        </p14:section>
        <p14:section name="Availability" id="{FB67A5CB-4AC7-47FE-8943-E927FA4EFE39}">
          <p14:sldIdLst>
            <p14:sldId id="267"/>
            <p14:sldId id="275"/>
            <p14:sldId id="257"/>
            <p14:sldId id="258"/>
          </p14:sldIdLst>
        </p14:section>
        <p14:section name="Security" id="{41E0BA3C-A189-4C71-93A9-CCF2D5A99C59}">
          <p14:sldIdLst>
            <p14:sldId id="1529"/>
            <p14:sldId id="276"/>
            <p14:sldId id="2147483510"/>
            <p14:sldId id="272"/>
            <p14:sldId id="277"/>
          </p14:sldIdLst>
        </p14:section>
        <p14:section name="T-SQL Love in SQL Server 2025" id="{2E390376-3B8B-43AC-83E6-E841D9922E85}">
          <p14:sldIdLst>
            <p14:sldId id="2147483554"/>
            <p14:sldId id="259"/>
            <p14:sldId id="268"/>
            <p14:sldId id="2147483557"/>
          </p14:sldIdLst>
        </p14:section>
        <p14:section name="Closing it out" id="{65917630-D60C-4EF0-AFC6-6EB0D1474321}">
          <p14:sldIdLst>
            <p14:sldId id="2147483605"/>
            <p14:sldId id="256"/>
            <p14:sldId id="264"/>
            <p14:sldId id="260"/>
            <p14:sldId id="2147483609"/>
            <p14:sldId id="2145704328"/>
            <p14:sldId id="265"/>
            <p14:sldId id="2147483619"/>
            <p14:sldId id="282"/>
            <p14:sldId id="2134805780"/>
            <p14:sldId id="2134805777"/>
            <p14:sldId id="283"/>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D4CCB20-1787-A3A8-C7B5-197C0F2CA07F}" name="Evan Aeschlimann" initials="EA" userId="S::evana@2a.consulting::7d81de6d-efc3-4826-8e38-a564d3c0985a" providerId="AD"/>
  <p188:author id="{BD3CA67A-7684-4D39-AA72-B82AB72139FF}" name="Guy Schoonmaker" initials="GS" userId="S::guy@2a.consulting::e66b9ec3-1948-4719-9962-97d7f25e1b92" providerId="AD"/>
  <p188:author id="{B7CB5387-91EA-2021-B021-7CD284210703}" name="Danny de Haan" initials="Dd" userId="S::Danny.DeHaan@red-gate.com::50e5798c-7059-487a-80af-b5ef2c657ff3" providerId="AD"/>
  <p188:author id="{CF1D3E9A-F104-E7F2-7C67-355F1E44E4A3}" name="Steven Wang" initials="" userId="S::wajie@microsoft.com::74b606ab-55ce-4d97-a1c7-c5806f21ffc3" providerId="AD"/>
  <p188:author id="{DA27699B-0FC1-F018-EF17-B06E97380442}" name="Paulette Zimmerman" initials="PZ" userId="S::pzimmerman@microsoft.com::f766b7f0-5eaa-4daf-8245-38146a496c21" providerId="AD"/>
  <p188:author id="{DDE12FCE-8D43-C8B6-8CC9-2C2C1A56130B}" name="Bob Ward" initials="BW" userId="S::bobward@microsoft.com::6da7c2dd-8e2e-469f-a216-c384312e2a2d" providerId="AD"/>
  <p188:author id="{6AFA61D8-796F-555E-A395-B33F90AAF99E}" name="Monica Lueder" initials="ML" userId="S::monical@microsoft.com::75969e72-ba9c-4e32-a4ac-c8f3aeff9ba2"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E25129"/>
    <a:srgbClr val="8DC8E8"/>
    <a:srgbClr val="FFC6CC"/>
    <a:srgbClr val="A9D5ED"/>
    <a:srgbClr val="FFA38B"/>
    <a:srgbClr val="E1D3C7"/>
    <a:srgbClr val="E8E6DF"/>
    <a:srgbClr val="FFF8F3"/>
    <a:srgbClr val="8661C5"/>
    <a:srgbClr val="D7D2C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31DB0-B84C-4D1B-AC9E-9DB2F466B776}" v="243" dt="2025-10-04T10:47:07.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25" autoAdjust="0"/>
    <p:restoredTop sz="83813" autoAdjust="0"/>
  </p:normalViewPr>
  <p:slideViewPr>
    <p:cSldViewPr snapToGrid="0">
      <p:cViewPr varScale="1">
        <p:scale>
          <a:sx n="74" d="100"/>
          <a:sy n="74" d="100"/>
        </p:scale>
        <p:origin x="1548" y="492"/>
      </p:cViewPr>
      <p:guideLst/>
    </p:cSldViewPr>
  </p:slideViewPr>
  <p:notesTextViewPr>
    <p:cViewPr>
      <p:scale>
        <a:sx n="3" d="2"/>
        <a:sy n="3" d="2"/>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handoutMaster" Target="handoutMasters/handoutMaster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viewProps" Target="viewProps.xml"/><Relationship Id="rId69" Type="http://schemas.microsoft.com/office/2018/10/relationships/authors" Target="author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ny de Haan" userId="50e5798c-7059-487a-80af-b5ef2c657ff3" providerId="ADAL" clId="{6D19C623-4C92-4478-9118-071E6A1BC446}"/>
    <pc:docChg chg="modSld">
      <pc:chgData name="Danny de Haan" userId="50e5798c-7059-487a-80af-b5ef2c657ff3" providerId="ADAL" clId="{6D19C623-4C92-4478-9118-071E6A1BC446}" dt="2025-08-20T15:08:21.222" v="0"/>
      <pc:docMkLst>
        <pc:docMk/>
      </pc:docMkLst>
      <pc:sldChg chg="modAnim">
        <pc:chgData name="Danny de Haan" userId="50e5798c-7059-487a-80af-b5ef2c657ff3" providerId="ADAL" clId="{6D19C623-4C92-4478-9118-071E6A1BC446}" dt="2025-08-20T15:08:21.222" v="0"/>
        <pc:sldMkLst>
          <pc:docMk/>
          <pc:sldMk cId="3273346099" sldId="274"/>
        </pc:sldMkLst>
      </pc:sldChg>
    </pc:docChg>
  </pc:docChgLst>
  <pc:docChgLst>
    <pc:chgData name="Danny de Haan" userId="50e5798c-7059-487a-80af-b5ef2c657ff3" providerId="ADAL" clId="{A9267604-AD5F-4580-B183-17EAEC48FC59}"/>
    <pc:docChg chg="undo custSel addSld delSld modSld sldOrd addSection delSection modSection modShowInfo">
      <pc:chgData name="Danny de Haan" userId="50e5798c-7059-487a-80af-b5ef2c657ff3" providerId="ADAL" clId="{A9267604-AD5F-4580-B183-17EAEC48FC59}" dt="2025-10-04T10:01:17.507" v="496" actId="20577"/>
      <pc:docMkLst>
        <pc:docMk/>
      </pc:docMkLst>
      <pc:sldChg chg="modNotesTx">
        <pc:chgData name="Danny de Haan" userId="50e5798c-7059-487a-80af-b5ef2c657ff3" providerId="ADAL" clId="{A9267604-AD5F-4580-B183-17EAEC48FC59}" dt="2025-09-29T08:43:44.835" v="295" actId="6549"/>
        <pc:sldMkLst>
          <pc:docMk/>
          <pc:sldMk cId="723324825" sldId="259"/>
        </pc:sldMkLst>
      </pc:sldChg>
      <pc:sldChg chg="modSp add modTransition modAnim">
        <pc:chgData name="Danny de Haan" userId="50e5798c-7059-487a-80af-b5ef2c657ff3" providerId="ADAL" clId="{A9267604-AD5F-4580-B183-17EAEC48FC59}" dt="2025-09-29T09:45:13.184" v="416"/>
        <pc:sldMkLst>
          <pc:docMk/>
          <pc:sldMk cId="3871250363" sldId="260"/>
        </pc:sldMkLst>
        <pc:spChg chg="mod">
          <ac:chgData name="Danny de Haan" userId="50e5798c-7059-487a-80af-b5ef2c657ff3" providerId="ADAL" clId="{A9267604-AD5F-4580-B183-17EAEC48FC59}" dt="2025-09-29T09:45:13.184" v="416"/>
          <ac:spMkLst>
            <pc:docMk/>
            <pc:sldMk cId="3871250363" sldId="260"/>
            <ac:spMk id="3" creationId="{55B984D3-13CE-2515-D0BA-D87CC07AD031}"/>
          </ac:spMkLst>
        </pc:spChg>
      </pc:sldChg>
      <pc:sldChg chg="modNotesTx">
        <pc:chgData name="Danny de Haan" userId="50e5798c-7059-487a-80af-b5ef2c657ff3" providerId="ADAL" clId="{A9267604-AD5F-4580-B183-17EAEC48FC59}" dt="2025-09-29T08:41:46.767" v="281" actId="6549"/>
        <pc:sldMkLst>
          <pc:docMk/>
          <pc:sldMk cId="3675384354" sldId="261"/>
        </pc:sldMkLst>
      </pc:sldChg>
      <pc:sldChg chg="modNotesTx">
        <pc:chgData name="Danny de Haan" userId="50e5798c-7059-487a-80af-b5ef2c657ff3" providerId="ADAL" clId="{A9267604-AD5F-4580-B183-17EAEC48FC59}" dt="2025-09-29T08:42:06.782" v="283" actId="6549"/>
        <pc:sldMkLst>
          <pc:docMk/>
          <pc:sldMk cId="415109123" sldId="262"/>
        </pc:sldMkLst>
      </pc:sldChg>
      <pc:sldChg chg="modNotesTx">
        <pc:chgData name="Danny de Haan" userId="50e5798c-7059-487a-80af-b5ef2c657ff3" providerId="ADAL" clId="{A9267604-AD5F-4580-B183-17EAEC48FC59}" dt="2025-09-29T08:42:40.301" v="287" actId="6549"/>
        <pc:sldMkLst>
          <pc:docMk/>
          <pc:sldMk cId="2519496135" sldId="263"/>
        </pc:sldMkLst>
      </pc:sldChg>
      <pc:sldChg chg="modSp mod modAnim">
        <pc:chgData name="Danny de Haan" userId="50e5798c-7059-487a-80af-b5ef2c657ff3" providerId="ADAL" clId="{A9267604-AD5F-4580-B183-17EAEC48FC59}" dt="2025-09-29T09:45:06.477" v="415" actId="20577"/>
        <pc:sldMkLst>
          <pc:docMk/>
          <pc:sldMk cId="119384897" sldId="264"/>
        </pc:sldMkLst>
        <pc:spChg chg="mod">
          <ac:chgData name="Danny de Haan" userId="50e5798c-7059-487a-80af-b5ef2c657ff3" providerId="ADAL" clId="{A9267604-AD5F-4580-B183-17EAEC48FC59}" dt="2025-09-26T11:46:47.241" v="57" actId="20577"/>
          <ac:spMkLst>
            <pc:docMk/>
            <pc:sldMk cId="119384897" sldId="264"/>
            <ac:spMk id="2" creationId="{422D0F7B-7A96-73FF-7E2D-F1FFF664A490}"/>
          </ac:spMkLst>
        </pc:spChg>
        <pc:spChg chg="mod">
          <ac:chgData name="Danny de Haan" userId="50e5798c-7059-487a-80af-b5ef2c657ff3" providerId="ADAL" clId="{A9267604-AD5F-4580-B183-17EAEC48FC59}" dt="2025-09-29T09:45:06.477" v="415" actId="20577"/>
          <ac:spMkLst>
            <pc:docMk/>
            <pc:sldMk cId="119384897" sldId="264"/>
            <ac:spMk id="3" creationId="{0B089B5E-973D-FCFC-6CFB-DD7472B30EEC}"/>
          </ac:spMkLst>
        </pc:spChg>
        <pc:picChg chg="mod">
          <ac:chgData name="Danny de Haan" userId="50e5798c-7059-487a-80af-b5ef2c657ff3" providerId="ADAL" clId="{A9267604-AD5F-4580-B183-17EAEC48FC59}" dt="2025-09-26T11:47:05.841" v="58" actId="14826"/>
          <ac:picMkLst>
            <pc:docMk/>
            <pc:sldMk cId="119384897" sldId="264"/>
            <ac:picMk id="5" creationId="{0C5E2513-87D0-970E-E0CC-B2668B5E5138}"/>
          </ac:picMkLst>
        </pc:picChg>
      </pc:sldChg>
      <pc:sldChg chg="add mod modShow">
        <pc:chgData name="Danny de Haan" userId="50e5798c-7059-487a-80af-b5ef2c657ff3" providerId="ADAL" clId="{A9267604-AD5F-4580-B183-17EAEC48FC59}" dt="2025-09-29T09:48:11.863" v="419" actId="729"/>
        <pc:sldMkLst>
          <pc:docMk/>
          <pc:sldMk cId="3574265816" sldId="265"/>
        </pc:sldMkLst>
      </pc:sldChg>
      <pc:sldChg chg="modSp mod modNotesTx">
        <pc:chgData name="Danny de Haan" userId="50e5798c-7059-487a-80af-b5ef2c657ff3" providerId="ADAL" clId="{A9267604-AD5F-4580-B183-17EAEC48FC59}" dt="2025-09-29T08:43:08.702" v="290" actId="1076"/>
        <pc:sldMkLst>
          <pc:docMk/>
          <pc:sldMk cId="468459486" sldId="267"/>
        </pc:sldMkLst>
        <pc:picChg chg="mod">
          <ac:chgData name="Danny de Haan" userId="50e5798c-7059-487a-80af-b5ef2c657ff3" providerId="ADAL" clId="{A9267604-AD5F-4580-B183-17EAEC48FC59}" dt="2025-09-29T08:43:08.702" v="290" actId="1076"/>
          <ac:picMkLst>
            <pc:docMk/>
            <pc:sldMk cId="468459486" sldId="267"/>
            <ac:picMk id="4" creationId="{423A57BD-6AAD-159A-7841-BD1BAD9EF5D1}"/>
          </ac:picMkLst>
        </pc:picChg>
      </pc:sldChg>
      <pc:sldChg chg="modNotesTx">
        <pc:chgData name="Danny de Haan" userId="50e5798c-7059-487a-80af-b5ef2c657ff3" providerId="ADAL" clId="{A9267604-AD5F-4580-B183-17EAEC48FC59}" dt="2025-09-29T08:43:35.734" v="292" actId="6549"/>
        <pc:sldMkLst>
          <pc:docMk/>
          <pc:sldMk cId="1821800539" sldId="272"/>
        </pc:sldMkLst>
      </pc:sldChg>
      <pc:sldChg chg="modSp mod modAnim">
        <pc:chgData name="Danny de Haan" userId="50e5798c-7059-487a-80af-b5ef2c657ff3" providerId="ADAL" clId="{A9267604-AD5F-4580-B183-17EAEC48FC59}" dt="2025-09-29T08:41:17.333" v="280"/>
        <pc:sldMkLst>
          <pc:docMk/>
          <pc:sldMk cId="3273346099" sldId="274"/>
        </pc:sldMkLst>
        <pc:spChg chg="mod">
          <ac:chgData name="Danny de Haan" userId="50e5798c-7059-487a-80af-b5ef2c657ff3" providerId="ADAL" clId="{A9267604-AD5F-4580-B183-17EAEC48FC59}" dt="2025-09-23T14:07:04.476" v="24" actId="6549"/>
          <ac:spMkLst>
            <pc:docMk/>
            <pc:sldMk cId="3273346099" sldId="274"/>
            <ac:spMk id="4" creationId="{6687A572-0372-C5E7-5EB3-F7C73733634E}"/>
          </ac:spMkLst>
        </pc:spChg>
      </pc:sldChg>
      <pc:sldChg chg="modSp">
        <pc:chgData name="Danny de Haan" userId="50e5798c-7059-487a-80af-b5ef2c657ff3" providerId="ADAL" clId="{A9267604-AD5F-4580-B183-17EAEC48FC59}" dt="2025-09-23T14:11:20.765" v="27" actId="6549"/>
        <pc:sldMkLst>
          <pc:docMk/>
          <pc:sldMk cId="3930100372" sldId="275"/>
        </pc:sldMkLst>
        <pc:spChg chg="mod">
          <ac:chgData name="Danny de Haan" userId="50e5798c-7059-487a-80af-b5ef2c657ff3" providerId="ADAL" clId="{A9267604-AD5F-4580-B183-17EAEC48FC59}" dt="2025-09-23T14:11:20.765" v="27" actId="6549"/>
          <ac:spMkLst>
            <pc:docMk/>
            <pc:sldMk cId="3930100372" sldId="275"/>
            <ac:spMk id="4" creationId="{97A616A0-4C32-214E-A8FF-CF416A72BEFA}"/>
          </ac:spMkLst>
        </pc:spChg>
      </pc:sldChg>
      <pc:sldChg chg="modSp">
        <pc:chgData name="Danny de Haan" userId="50e5798c-7059-487a-80af-b5ef2c657ff3" providerId="ADAL" clId="{A9267604-AD5F-4580-B183-17EAEC48FC59}" dt="2025-09-23T14:11:33.780" v="28" actId="6549"/>
        <pc:sldMkLst>
          <pc:docMk/>
          <pc:sldMk cId="3627608947" sldId="276"/>
        </pc:sldMkLst>
        <pc:spChg chg="mod">
          <ac:chgData name="Danny de Haan" userId="50e5798c-7059-487a-80af-b5ef2c657ff3" providerId="ADAL" clId="{A9267604-AD5F-4580-B183-17EAEC48FC59}" dt="2025-09-23T14:11:33.780" v="28" actId="6549"/>
          <ac:spMkLst>
            <pc:docMk/>
            <pc:sldMk cId="3627608947" sldId="276"/>
            <ac:spMk id="4" creationId="{BF44D25C-AF00-118A-DB5A-40E4C703B476}"/>
          </ac:spMkLst>
        </pc:spChg>
      </pc:sldChg>
      <pc:sldChg chg="modNotesTx">
        <pc:chgData name="Danny de Haan" userId="50e5798c-7059-487a-80af-b5ef2c657ff3" providerId="ADAL" clId="{A9267604-AD5F-4580-B183-17EAEC48FC59}" dt="2025-09-29T08:43:38.933" v="293" actId="6549"/>
        <pc:sldMkLst>
          <pc:docMk/>
          <pc:sldMk cId="719751311" sldId="277"/>
        </pc:sldMkLst>
      </pc:sldChg>
      <pc:sldChg chg="addSp delSp modSp mod">
        <pc:chgData name="Danny de Haan" userId="50e5798c-7059-487a-80af-b5ef2c657ff3" providerId="ADAL" clId="{A9267604-AD5F-4580-B183-17EAEC48FC59}" dt="2025-10-04T10:01:17.507" v="496" actId="20577"/>
        <pc:sldMkLst>
          <pc:docMk/>
          <pc:sldMk cId="2689061270" sldId="282"/>
        </pc:sldMkLst>
        <pc:spChg chg="mod">
          <ac:chgData name="Danny de Haan" userId="50e5798c-7059-487a-80af-b5ef2c657ff3" providerId="ADAL" clId="{A9267604-AD5F-4580-B183-17EAEC48FC59}" dt="2025-10-04T10:01:17.507" v="496" actId="20577"/>
          <ac:spMkLst>
            <pc:docMk/>
            <pc:sldMk cId="2689061270" sldId="282"/>
            <ac:spMk id="17" creationId="{90AFE616-7037-36F7-1B15-F82C0DBA60D5}"/>
          </ac:spMkLst>
        </pc:spChg>
        <pc:spChg chg="add del mod">
          <ac:chgData name="Danny de Haan" userId="50e5798c-7059-487a-80af-b5ef2c657ff3" providerId="ADAL" clId="{A9267604-AD5F-4580-B183-17EAEC48FC59}" dt="2025-09-26T12:16:01.759" v="185" actId="20577"/>
          <ac:spMkLst>
            <pc:docMk/>
            <pc:sldMk cId="2689061270" sldId="282"/>
            <ac:spMk id="21" creationId="{C4568F82-F528-2BA1-2296-27F5115677F7}"/>
          </ac:spMkLst>
        </pc:spChg>
        <pc:picChg chg="add mod">
          <ac:chgData name="Danny de Haan" userId="50e5798c-7059-487a-80af-b5ef2c657ff3" providerId="ADAL" clId="{A9267604-AD5F-4580-B183-17EAEC48FC59}" dt="2025-09-26T12:28:52.606" v="196" actId="732"/>
          <ac:picMkLst>
            <pc:docMk/>
            <pc:sldMk cId="2689061270" sldId="282"/>
            <ac:picMk id="1026" creationId="{E26AF547-B26B-1DDC-C4DD-9DDED82630CA}"/>
          </ac:picMkLst>
        </pc:picChg>
      </pc:sldChg>
      <pc:sldChg chg="add del setBg">
        <pc:chgData name="Danny de Haan" userId="50e5798c-7059-487a-80af-b5ef2c657ff3" providerId="ADAL" clId="{A9267604-AD5F-4580-B183-17EAEC48FC59}" dt="2025-10-04T07:38:43.796" v="433"/>
        <pc:sldMkLst>
          <pc:docMk/>
          <pc:sldMk cId="1028719703" sldId="283"/>
        </pc:sldMkLst>
      </pc:sldChg>
      <pc:sldChg chg="add">
        <pc:chgData name="Danny de Haan" userId="50e5798c-7059-487a-80af-b5ef2c657ff3" providerId="ADAL" clId="{A9267604-AD5F-4580-B183-17EAEC48FC59}" dt="2025-10-04T07:38:56.073" v="434"/>
        <pc:sldMkLst>
          <pc:docMk/>
          <pc:sldMk cId="3088596648" sldId="283"/>
        </pc:sldMkLst>
      </pc:sldChg>
      <pc:sldChg chg="modNotesTx">
        <pc:chgData name="Danny de Haan" userId="50e5798c-7059-487a-80af-b5ef2c657ff3" providerId="ADAL" clId="{A9267604-AD5F-4580-B183-17EAEC48FC59}" dt="2025-09-29T08:42:18.118" v="285" actId="6549"/>
        <pc:sldMkLst>
          <pc:docMk/>
          <pc:sldMk cId="3581854261" sldId="284"/>
        </pc:sldMkLst>
      </pc:sldChg>
      <pc:sldChg chg="addSp modSp add del mod ord modNotesTx">
        <pc:chgData name="Danny de Haan" userId="50e5798c-7059-487a-80af-b5ef2c657ff3" providerId="ADAL" clId="{A9267604-AD5F-4580-B183-17EAEC48FC59}" dt="2025-10-03T12:54:52.783" v="422" actId="20578"/>
        <pc:sldMkLst>
          <pc:docMk/>
          <pc:sldMk cId="1795078537" sldId="1661"/>
        </pc:sldMkLst>
        <pc:spChg chg="mod">
          <ac:chgData name="Danny de Haan" userId="50e5798c-7059-487a-80af-b5ef2c657ff3" providerId="ADAL" clId="{A9267604-AD5F-4580-B183-17EAEC48FC59}" dt="2025-09-29T08:30:06.194" v="265" actId="20577"/>
          <ac:spMkLst>
            <pc:docMk/>
            <pc:sldMk cId="1795078537" sldId="1661"/>
            <ac:spMk id="3" creationId="{3884F569-4BF0-FF64-0061-BDD8B3EC1715}"/>
          </ac:spMkLst>
        </pc:spChg>
        <pc:spChg chg="mod">
          <ac:chgData name="Danny de Haan" userId="50e5798c-7059-487a-80af-b5ef2c657ff3" providerId="ADAL" clId="{A9267604-AD5F-4580-B183-17EAEC48FC59}" dt="2025-09-23T14:01:36.613" v="21" actId="20577"/>
          <ac:spMkLst>
            <pc:docMk/>
            <pc:sldMk cId="1795078537" sldId="1661"/>
            <ac:spMk id="5" creationId="{00000000-0000-0000-0000-000000000000}"/>
          </ac:spMkLst>
        </pc:spChg>
        <pc:grpChg chg="add mod">
          <ac:chgData name="Danny de Haan" userId="50e5798c-7059-487a-80af-b5ef2c657ff3" providerId="ADAL" clId="{A9267604-AD5F-4580-B183-17EAEC48FC59}" dt="2025-09-29T08:32:14.923" v="266" actId="1076"/>
          <ac:grpSpMkLst>
            <pc:docMk/>
            <pc:sldMk cId="1795078537" sldId="1661"/>
            <ac:grpSpMk id="9" creationId="{6511414D-75FD-57E1-9690-497825798091}"/>
          </ac:grpSpMkLst>
        </pc:grpChg>
        <pc:picChg chg="add mod">
          <ac:chgData name="Danny de Haan" userId="50e5798c-7059-487a-80af-b5ef2c657ff3" providerId="ADAL" clId="{A9267604-AD5F-4580-B183-17EAEC48FC59}" dt="2025-09-29T08:05:54.733" v="216" actId="164"/>
          <ac:picMkLst>
            <pc:docMk/>
            <pc:sldMk cId="1795078537" sldId="1661"/>
            <ac:picMk id="6" creationId="{D0972397-2538-310F-17DD-8AF8C4780A4D}"/>
          </ac:picMkLst>
        </pc:picChg>
        <pc:picChg chg="add mod modCrop">
          <ac:chgData name="Danny de Haan" userId="50e5798c-7059-487a-80af-b5ef2c657ff3" providerId="ADAL" clId="{A9267604-AD5F-4580-B183-17EAEC48FC59}" dt="2025-09-29T08:05:54.733" v="216" actId="164"/>
          <ac:picMkLst>
            <pc:docMk/>
            <pc:sldMk cId="1795078537" sldId="1661"/>
            <ac:picMk id="8" creationId="{96319563-28D9-5044-B907-E10386355CEA}"/>
          </ac:picMkLst>
        </pc:picChg>
      </pc:sldChg>
      <pc:sldChg chg="add">
        <pc:chgData name="Danny de Haan" userId="50e5798c-7059-487a-80af-b5ef2c657ff3" providerId="ADAL" clId="{A9267604-AD5F-4580-B183-17EAEC48FC59}" dt="2025-10-04T07:13:55.948" v="431"/>
        <pc:sldMkLst>
          <pc:docMk/>
          <pc:sldMk cId="2217313608" sldId="2134805777"/>
        </pc:sldMkLst>
      </pc:sldChg>
      <pc:sldChg chg="add">
        <pc:chgData name="Danny de Haan" userId="50e5798c-7059-487a-80af-b5ef2c657ff3" providerId="ADAL" clId="{A9267604-AD5F-4580-B183-17EAEC48FC59}" dt="2025-10-04T07:13:55.948" v="431"/>
        <pc:sldMkLst>
          <pc:docMk/>
          <pc:sldMk cId="3095998549" sldId="2134805780"/>
        </pc:sldMkLst>
      </pc:sldChg>
      <pc:sldChg chg="add del ord setBg">
        <pc:chgData name="Danny de Haan" userId="50e5798c-7059-487a-80af-b5ef2c657ff3" providerId="ADAL" clId="{A9267604-AD5F-4580-B183-17EAEC48FC59}" dt="2025-10-04T07:12:59.747" v="430" actId="2696"/>
        <pc:sldMkLst>
          <pc:docMk/>
          <pc:sldMk cId="525722150" sldId="2134805781"/>
        </pc:sldMkLst>
      </pc:sldChg>
      <pc:sldChg chg="add">
        <pc:chgData name="Danny de Haan" userId="50e5798c-7059-487a-80af-b5ef2c657ff3" providerId="ADAL" clId="{A9267604-AD5F-4580-B183-17EAEC48FC59}" dt="2025-10-04T07:12:54.651" v="429"/>
        <pc:sldMkLst>
          <pc:docMk/>
          <pc:sldMk cId="118226222" sldId="2134805782"/>
        </pc:sldMkLst>
      </pc:sldChg>
      <pc:sldChg chg="addSp delSp modSp add mod">
        <pc:chgData name="Danny de Haan" userId="50e5798c-7059-487a-80af-b5ef2c657ff3" providerId="ADAL" clId="{A9267604-AD5F-4580-B183-17EAEC48FC59}" dt="2025-09-26T11:57:39.256" v="145" actId="1037"/>
        <pc:sldMkLst>
          <pc:docMk/>
          <pc:sldMk cId="1842708330" sldId="2145704328"/>
        </pc:sldMkLst>
        <pc:spChg chg="mod">
          <ac:chgData name="Danny de Haan" userId="50e5798c-7059-487a-80af-b5ef2c657ff3" providerId="ADAL" clId="{A9267604-AD5F-4580-B183-17EAEC48FC59}" dt="2025-09-26T11:56:27.140" v="121" actId="6549"/>
          <ac:spMkLst>
            <pc:docMk/>
            <pc:sldMk cId="1842708330" sldId="2145704328"/>
            <ac:spMk id="4" creationId="{7D1C29F4-009C-E072-4081-064BAB8D831D}"/>
          </ac:spMkLst>
        </pc:spChg>
        <pc:spChg chg="mod">
          <ac:chgData name="Danny de Haan" userId="50e5798c-7059-487a-80af-b5ef2c657ff3" providerId="ADAL" clId="{A9267604-AD5F-4580-B183-17EAEC48FC59}" dt="2025-09-26T11:52:37.550" v="109" actId="1076"/>
          <ac:spMkLst>
            <pc:docMk/>
            <pc:sldMk cId="1842708330" sldId="2145704328"/>
            <ac:spMk id="83" creationId="{CD40442D-B135-468A-54FD-F684CD85D0D1}"/>
          </ac:spMkLst>
        </pc:spChg>
        <pc:picChg chg="add mod">
          <ac:chgData name="Danny de Haan" userId="50e5798c-7059-487a-80af-b5ef2c657ff3" providerId="ADAL" clId="{A9267604-AD5F-4580-B183-17EAEC48FC59}" dt="2025-09-26T11:52:37.153" v="108" actId="1076"/>
          <ac:picMkLst>
            <pc:docMk/>
            <pc:sldMk cId="1842708330" sldId="2145704328"/>
            <ac:picMk id="2" creationId="{E137BB00-67F3-F54D-8B90-6FC36F4E2B73}"/>
          </ac:picMkLst>
        </pc:picChg>
        <pc:picChg chg="add mod">
          <ac:chgData name="Danny de Haan" userId="50e5798c-7059-487a-80af-b5ef2c657ff3" providerId="ADAL" clId="{A9267604-AD5F-4580-B183-17EAEC48FC59}" dt="2025-09-26T11:57:34.248" v="141" actId="554"/>
          <ac:picMkLst>
            <pc:docMk/>
            <pc:sldMk cId="1842708330" sldId="2145704328"/>
            <ac:picMk id="7" creationId="{3B5955B1-2997-CE80-03F2-6365CD2B8657}"/>
          </ac:picMkLst>
        </pc:picChg>
        <pc:picChg chg="add mod">
          <ac:chgData name="Danny de Haan" userId="50e5798c-7059-487a-80af-b5ef2c657ff3" providerId="ADAL" clId="{A9267604-AD5F-4580-B183-17EAEC48FC59}" dt="2025-09-26T11:57:34.248" v="141" actId="554"/>
          <ac:picMkLst>
            <pc:docMk/>
            <pc:sldMk cId="1842708330" sldId="2145704328"/>
            <ac:picMk id="8" creationId="{86FEDFA1-8117-6657-2A38-26C4D9A72FF5}"/>
          </ac:picMkLst>
        </pc:picChg>
        <pc:picChg chg="add mod">
          <ac:chgData name="Danny de Haan" userId="50e5798c-7059-487a-80af-b5ef2c657ff3" providerId="ADAL" clId="{A9267604-AD5F-4580-B183-17EAEC48FC59}" dt="2025-09-26T11:57:39.256" v="145" actId="1037"/>
          <ac:picMkLst>
            <pc:docMk/>
            <pc:sldMk cId="1842708330" sldId="2145704328"/>
            <ac:picMk id="9" creationId="{53060DE0-134E-41D9-0E1D-2694E12B1F2A}"/>
          </ac:picMkLst>
        </pc:picChg>
        <pc:picChg chg="mod">
          <ac:chgData name="Danny de Haan" userId="50e5798c-7059-487a-80af-b5ef2c657ff3" providerId="ADAL" clId="{A9267604-AD5F-4580-B183-17EAEC48FC59}" dt="2025-09-26T11:52:37.550" v="109" actId="1076"/>
          <ac:picMkLst>
            <pc:docMk/>
            <pc:sldMk cId="1842708330" sldId="2145704328"/>
            <ac:picMk id="88" creationId="{810B92A1-9E59-A4D7-F635-25F8151BD3B2}"/>
          </ac:picMkLst>
        </pc:picChg>
        <pc:picChg chg="mod">
          <ac:chgData name="Danny de Haan" userId="50e5798c-7059-487a-80af-b5ef2c657ff3" providerId="ADAL" clId="{A9267604-AD5F-4580-B183-17EAEC48FC59}" dt="2025-09-26T11:52:37.550" v="109" actId="1076"/>
          <ac:picMkLst>
            <pc:docMk/>
            <pc:sldMk cId="1842708330" sldId="2145704328"/>
            <ac:picMk id="89" creationId="{65F14E67-A0B1-7A66-E84E-9BBF44A3ADBB}"/>
          </ac:picMkLst>
        </pc:picChg>
        <pc:picChg chg="mod">
          <ac:chgData name="Danny de Haan" userId="50e5798c-7059-487a-80af-b5ef2c657ff3" providerId="ADAL" clId="{A9267604-AD5F-4580-B183-17EAEC48FC59}" dt="2025-09-26T11:52:37.550" v="109" actId="1076"/>
          <ac:picMkLst>
            <pc:docMk/>
            <pc:sldMk cId="1842708330" sldId="2145704328"/>
            <ac:picMk id="90" creationId="{20927449-AB68-653B-6786-A32C49BDD044}"/>
          </ac:picMkLst>
        </pc:picChg>
      </pc:sldChg>
      <pc:sldChg chg="modNotesTx">
        <pc:chgData name="Danny de Haan" userId="50e5798c-7059-487a-80af-b5ef2c657ff3" providerId="ADAL" clId="{A9267604-AD5F-4580-B183-17EAEC48FC59}" dt="2025-09-29T08:43:33.019" v="291" actId="6549"/>
        <pc:sldMkLst>
          <pc:docMk/>
          <pc:sldMk cId="1675602577" sldId="2147483510"/>
        </pc:sldMkLst>
      </pc:sldChg>
      <pc:sldChg chg="del">
        <pc:chgData name="Danny de Haan" userId="50e5798c-7059-487a-80af-b5ef2c657ff3" providerId="ADAL" clId="{A9267604-AD5F-4580-B183-17EAEC48FC59}" dt="2025-09-29T08:38:43.375" v="268" actId="2696"/>
        <pc:sldMkLst>
          <pc:docMk/>
          <pc:sldMk cId="1551250736" sldId="2147483525"/>
        </pc:sldMkLst>
      </pc:sldChg>
      <pc:sldChg chg="modNotesTx">
        <pc:chgData name="Danny de Haan" userId="50e5798c-7059-487a-80af-b5ef2c657ff3" providerId="ADAL" clId="{A9267604-AD5F-4580-B183-17EAEC48FC59}" dt="2025-09-29T08:43:41.539" v="294" actId="6549"/>
        <pc:sldMkLst>
          <pc:docMk/>
          <pc:sldMk cId="1754217487" sldId="2147483554"/>
        </pc:sldMkLst>
      </pc:sldChg>
      <pc:sldChg chg="modNotesTx">
        <pc:chgData name="Danny de Haan" userId="50e5798c-7059-487a-80af-b5ef2c657ff3" providerId="ADAL" clId="{A9267604-AD5F-4580-B183-17EAEC48FC59}" dt="2025-09-29T08:38:47.003" v="269" actId="6549"/>
        <pc:sldMkLst>
          <pc:docMk/>
          <pc:sldMk cId="2340218403" sldId="2147483564"/>
        </pc:sldMkLst>
      </pc:sldChg>
      <pc:sldChg chg="modNotesTx">
        <pc:chgData name="Danny de Haan" userId="50e5798c-7059-487a-80af-b5ef2c657ff3" providerId="ADAL" clId="{A9267604-AD5F-4580-B183-17EAEC48FC59}" dt="2025-09-29T08:42:11.918" v="284" actId="6549"/>
        <pc:sldMkLst>
          <pc:docMk/>
          <pc:sldMk cId="2621280311" sldId="2147483606"/>
        </pc:sldMkLst>
      </pc:sldChg>
      <pc:sldChg chg="modSp mod">
        <pc:chgData name="Danny de Haan" userId="50e5798c-7059-487a-80af-b5ef2c657ff3" providerId="ADAL" clId="{A9267604-AD5F-4580-B183-17EAEC48FC59}" dt="2025-09-23T14:18:59.226" v="29" actId="6549"/>
        <pc:sldMkLst>
          <pc:docMk/>
          <pc:sldMk cId="36517" sldId="2147483609"/>
        </pc:sldMkLst>
        <pc:spChg chg="mod">
          <ac:chgData name="Danny de Haan" userId="50e5798c-7059-487a-80af-b5ef2c657ff3" providerId="ADAL" clId="{A9267604-AD5F-4580-B183-17EAEC48FC59}" dt="2025-09-23T14:18:59.226" v="29" actId="6549"/>
          <ac:spMkLst>
            <pc:docMk/>
            <pc:sldMk cId="36517" sldId="2147483609"/>
            <ac:spMk id="10" creationId="{68EC09AF-C660-D20A-7B7A-832E64AF9873}"/>
          </ac:spMkLst>
        </pc:spChg>
      </pc:sldChg>
      <pc:sldChg chg="mod modShow">
        <pc:chgData name="Danny de Haan" userId="50e5798c-7059-487a-80af-b5ef2c657ff3" providerId="ADAL" clId="{A9267604-AD5F-4580-B183-17EAEC48FC59}" dt="2025-09-23T14:21:14.465" v="31" actId="729"/>
        <pc:sldMkLst>
          <pc:docMk/>
          <pc:sldMk cId="1523880586" sldId="2147483619"/>
        </pc:sldMkLst>
      </pc:sldChg>
      <pc:sldChg chg="modSp mod modNotesTx">
        <pc:chgData name="Danny de Haan" userId="50e5798c-7059-487a-80af-b5ef2c657ff3" providerId="ADAL" clId="{A9267604-AD5F-4580-B183-17EAEC48FC59}" dt="2025-09-29T08:38:58.724" v="271" actId="6549"/>
        <pc:sldMkLst>
          <pc:docMk/>
          <pc:sldMk cId="2209300292" sldId="2147483637"/>
        </pc:sldMkLst>
        <pc:spChg chg="mod">
          <ac:chgData name="Danny de Haan" userId="50e5798c-7059-487a-80af-b5ef2c657ff3" providerId="ADAL" clId="{A9267604-AD5F-4580-B183-17EAEC48FC59}" dt="2025-09-23T14:06:47.194" v="23" actId="6549"/>
          <ac:spMkLst>
            <pc:docMk/>
            <pc:sldMk cId="2209300292" sldId="2147483637"/>
            <ac:spMk id="4" creationId="{A10D76AA-1276-231A-BA7C-43A5B9A8485A}"/>
          </ac:spMkLst>
        </pc:spChg>
      </pc:sldChg>
      <pc:sldChg chg="modNotesTx">
        <pc:chgData name="Danny de Haan" userId="50e5798c-7059-487a-80af-b5ef2c657ff3" providerId="ADAL" clId="{A9267604-AD5F-4580-B183-17EAEC48FC59}" dt="2025-09-29T08:41:50.413" v="282" actId="6549"/>
        <pc:sldMkLst>
          <pc:docMk/>
          <pc:sldMk cId="368884381" sldId="2147483640"/>
        </pc:sldMkLst>
      </pc:sldChg>
      <pc:sldChg chg="mod modShow modNotesTx">
        <pc:chgData name="Danny de Haan" userId="50e5798c-7059-487a-80af-b5ef2c657ff3" providerId="ADAL" clId="{A9267604-AD5F-4580-B183-17EAEC48FC59}" dt="2025-09-29T08:38:50.460" v="270" actId="6549"/>
        <pc:sldMkLst>
          <pc:docMk/>
          <pc:sldMk cId="2903865922" sldId="2147483641"/>
        </pc:sldMkLst>
      </pc:sldChg>
      <pc:sldChg chg="del mod modShow">
        <pc:chgData name="Danny de Haan" userId="50e5798c-7059-487a-80af-b5ef2c657ff3" providerId="ADAL" clId="{A9267604-AD5F-4580-B183-17EAEC48FC59}" dt="2025-09-29T09:48:07.990" v="418" actId="2696"/>
        <pc:sldMkLst>
          <pc:docMk/>
          <pc:sldMk cId="4096070122" sldId="2147483642"/>
        </pc:sldMkLst>
      </pc:sldChg>
      <pc:sldChg chg="modSp modAnim modNotesTx">
        <pc:chgData name="Danny de Haan" userId="50e5798c-7059-487a-80af-b5ef2c657ff3" providerId="ADAL" clId="{A9267604-AD5F-4580-B183-17EAEC48FC59}" dt="2025-09-29T08:42:26.767" v="286" actId="6549"/>
        <pc:sldMkLst>
          <pc:docMk/>
          <pc:sldMk cId="92477038" sldId="2147483647"/>
        </pc:sldMkLst>
        <pc:spChg chg="mod">
          <ac:chgData name="Danny de Haan" userId="50e5798c-7059-487a-80af-b5ef2c657ff3" providerId="ADAL" clId="{A9267604-AD5F-4580-B183-17EAEC48FC59}" dt="2025-09-23T14:11:04.379" v="26" actId="6549"/>
          <ac:spMkLst>
            <pc:docMk/>
            <pc:sldMk cId="92477038" sldId="2147483647"/>
            <ac:spMk id="3" creationId="{20D07A21-5DC2-6DCB-E53A-7C484EF92F6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UI" pitchFamily="34" charset="0"/>
              </a:rPr>
              <a:t>10/4/2025 9:12</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386CE63F-9E7F-4C04-9D0D-FCA25A8E9E86}" type="datetime8">
              <a:rPr lang="en-US" smtClean="0"/>
              <a:t>10/4/2025 9:08</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panose="020B0502040204020203"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learn.microsoft.com/en-us/sql/database-engine/availability-groups/windows/overview-of-always-on-availability-groups-sql-server?view=sql-server-ver17"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B82E6-4519-AD27-71D2-215E8DB5D3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F3CECC-C96D-CE5C-94E1-48E7A039B9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BB3D66-E84E-9E95-6C32-2A9DD1F8678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2FAA4D-FCEE-2E68-D6F8-4DAD1C91E15F}"/>
              </a:ext>
            </a:extLst>
          </p:cNvPr>
          <p:cNvSpPr>
            <a:spLocks noGrp="1"/>
          </p:cNvSpPr>
          <p:nvPr>
            <p:ph type="sldNum" sz="quarter" idx="5"/>
          </p:nvPr>
        </p:nvSpPr>
        <p:spPr/>
        <p:txBody>
          <a:bodyPr/>
          <a:lstStyle/>
          <a:p>
            <a:pPr marL="0" marR="0" lvl="0" indent="0" algn="r" defTabSz="1371600" rtl="0" eaLnBrk="1" fontAlgn="auto" latinLnBrk="0" hangingPunct="1">
              <a:lnSpc>
                <a:spcPct val="100000"/>
              </a:lnSpc>
              <a:spcBef>
                <a:spcPts val="0"/>
              </a:spcBef>
              <a:spcAft>
                <a:spcPts val="0"/>
              </a:spcAft>
              <a:buClrTx/>
              <a:buSzTx/>
              <a:buFontTx/>
              <a:buNone/>
              <a:tabLst/>
              <a:defRPr/>
            </a:pPr>
            <a:fld id="{BD9C3A12-1E0F-412B-B376-8089A55D946C}" type="slidenum">
              <a:rPr kumimoji="0" lang="uk-UA" sz="1200" b="0" i="0" u="none" strike="noStrike" kern="1200" cap="none" spc="0" normalizeH="0" baseline="0" noProof="0" smtClean="0">
                <a:ln>
                  <a:noFill/>
                </a:ln>
                <a:solidFill>
                  <a:prstClr val="black"/>
                </a:solidFill>
                <a:effectLst/>
                <a:uLnTx/>
                <a:uFillTx/>
                <a:latin typeface="Source Sans Pro" panose="020B0503030403020204" pitchFamily="34" charset="0"/>
                <a:ea typeface="+mn-ea"/>
                <a:cs typeface="+mn-cs"/>
              </a:rPr>
              <a:pPr marL="0" marR="0" lvl="0" indent="0" algn="r" defTabSz="1371600" rtl="0" eaLnBrk="1" fontAlgn="auto" latinLnBrk="0" hangingPunct="1">
                <a:lnSpc>
                  <a:spcPct val="100000"/>
                </a:lnSpc>
                <a:spcBef>
                  <a:spcPts val="0"/>
                </a:spcBef>
                <a:spcAft>
                  <a:spcPts val="0"/>
                </a:spcAft>
                <a:buClrTx/>
                <a:buSzTx/>
                <a:buFontTx/>
                <a:buNone/>
                <a:tabLst/>
                <a:defRPr/>
              </a:pPr>
              <a:t>1</a:t>
            </a:fld>
            <a:endParaRPr kumimoji="0" lang="uk-UA" sz="1200" b="0" i="0" u="none" strike="noStrike" kern="1200" cap="none" spc="0" normalizeH="0" baseline="0" noProof="0" dirty="0">
              <a:ln>
                <a:noFill/>
              </a:ln>
              <a:solidFill>
                <a:prstClr val="black"/>
              </a:solidFill>
              <a:effectLst/>
              <a:uLnTx/>
              <a:uFillTx/>
              <a:latin typeface="Source Sans Pro" panose="020B0503030403020204" pitchFamily="34" charset="0"/>
              <a:ea typeface="+mn-ea"/>
              <a:cs typeface="+mn-cs"/>
            </a:endParaRPr>
          </a:p>
        </p:txBody>
      </p:sp>
    </p:spTree>
    <p:extLst>
      <p:ext uri="{BB962C8B-B14F-4D97-AF65-F5344CB8AC3E}">
        <p14:creationId xmlns:p14="http://schemas.microsoft.com/office/powerpoint/2010/main" val="255998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2C61DAB-D93E-49CA-B245-379601CFE8D0}" type="datetime8">
              <a:rPr lang="en-US" smtClean="0"/>
              <a:t>10/4/2025 9:08</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1442526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4BC7A4-AE74-485D-8AA6-BCA0BE4DF38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05606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FA27D-FA26-B963-90C9-EC18818466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27D41E-5BD9-6D51-F073-46768F0915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66EC2A-C206-3B8D-F057-986575212FA9}"/>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A7A76582-E882-EAF2-EDBF-3631D4A7DB6B}"/>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4EE5FF7C-092D-AB67-C0ED-1A8C7EBD668A}"/>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615E24DD-0995-4808-2462-9C214DE371FE}"/>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10/4/2025 9:08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876462F9-D23C-B925-F1F2-ECD5838EC267}"/>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942555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39A0D-2639-CE11-2000-5CCB14439C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5C163F-1428-6929-7019-4614FCA48B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51D3F8-CC35-DECC-7D45-F0251F74A33C}"/>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7FB68549-9CB9-5D6D-EABF-08098E878EB7}"/>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5069A48-0942-FEC2-6748-FDD457947245}"/>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9BBDBCAB-ED1B-A8F3-8F3A-E2601C25B8BA}"/>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E580AD5B-A06F-5AB4-46FC-7F453820EE2D}"/>
              </a:ext>
            </a:extLst>
          </p:cNvPr>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1780122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6AEE4-0C3C-3FB4-7C05-C83D586EC2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A50DBA-0125-F105-2281-D62CFF4946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98FAF5-C590-1B4A-75C8-4661A1F2D329}"/>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78FBA958-4D48-0629-D1E5-A5F93D0A329A}"/>
              </a:ext>
            </a:extLst>
          </p:cNvPr>
          <p:cNvSpPr>
            <a:spLocks noGrp="1"/>
          </p:cNvSpPr>
          <p:nvPr>
            <p:ph type="hdr" sz="quarter" idx="10"/>
          </p:nvPr>
        </p:nvSpPr>
        <p:spPr/>
        <p:txBody>
          <a:bodyPr/>
          <a:lstStyle/>
          <a:p>
            <a:endParaRPr lang="en-US"/>
          </a:p>
        </p:txBody>
      </p:sp>
      <p:sp>
        <p:nvSpPr>
          <p:cNvPr id="5" name="Footer Placeholder 4">
            <a:extLst>
              <a:ext uri="{FF2B5EF4-FFF2-40B4-BE49-F238E27FC236}">
                <a16:creationId xmlns:a16="http://schemas.microsoft.com/office/drawing/2014/main" id="{E693E1B2-D0F2-CD3C-D565-A317580D2D4F}"/>
              </a:ext>
            </a:extLst>
          </p:cNvPr>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B7E5A0F-C69A-C4D3-861D-C721386F98C4}"/>
              </a:ext>
            </a:extLst>
          </p:cNvPr>
          <p:cNvSpPr>
            <a:spLocks noGrp="1"/>
          </p:cNvSpPr>
          <p:nvPr>
            <p:ph type="dt" idx="12"/>
          </p:nvPr>
        </p:nvSpPr>
        <p:spPr/>
        <p:txBody>
          <a:bodyPr/>
          <a:lstStyle/>
          <a:p>
            <a:fld id="{E2F19A73-88F5-4B80-A929-CF8E66EE5449}" type="datetime8">
              <a:rPr lang="en-US" smtClean="0"/>
              <a:t>10/4/2025 9:08</a:t>
            </a:fld>
            <a:endParaRPr lang="en-US"/>
          </a:p>
        </p:txBody>
      </p:sp>
      <p:sp>
        <p:nvSpPr>
          <p:cNvPr id="7" name="Slide Number Placeholder 6">
            <a:extLst>
              <a:ext uri="{FF2B5EF4-FFF2-40B4-BE49-F238E27FC236}">
                <a16:creationId xmlns:a16="http://schemas.microsoft.com/office/drawing/2014/main" id="{BC541855-D4C9-FC73-C87D-D4E247A78FCC}"/>
              </a:ext>
            </a:extLst>
          </p:cNvPr>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1077923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654EF-4F82-BF96-FE63-4E7F5A899B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10ADDD-2008-DA28-0909-6B2E3332E7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A347AB-142F-60EC-485F-62703009F4BA}"/>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Header Placeholder 3">
            <a:extLst>
              <a:ext uri="{FF2B5EF4-FFF2-40B4-BE49-F238E27FC236}">
                <a16:creationId xmlns:a16="http://schemas.microsoft.com/office/drawing/2014/main" id="{2161C8C1-747A-BCD8-92CD-651A4B71F84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1714006-E051-F613-49FE-BED4F03F3377}"/>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06B1EB07-8250-AC9D-CC1A-C6FD8F9C155D}"/>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5B2F7140-5C5B-650D-C729-D6D2714A2591}"/>
              </a:ext>
            </a:extLst>
          </p:cNvPr>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3201367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905941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4023453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01169-1D5A-7387-0F34-47B295EBC7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E0C388-E361-6CC5-C422-2DD96AE115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F0F7E5-242B-F039-9D87-C8E750CA9171}"/>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519929E0-42A2-7202-7839-8C3BF51D3045}"/>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4BE3FB4F-C4AC-13C8-287E-2F55093B1386}"/>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793AAF6-B8DF-A5F7-925B-DC997BCA4098}"/>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94295B18-6975-6A33-C006-BAA2C291CF5F}"/>
              </a:ext>
            </a:extLst>
          </p:cNvPr>
          <p:cNvSpPr>
            <a:spLocks noGrp="1"/>
          </p:cNvSpPr>
          <p:nvPr>
            <p:ph type="sldNum" sz="quarter" idx="5"/>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2516860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min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1562834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41 secs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2381732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39 secs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2058432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29 secs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11133518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C67C4-C53C-0DB0-1324-48A247210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E5041D-D1A0-74A3-D8A1-11CFF5A476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FD5D43-CAE5-B89C-7162-68CE8B990D44}"/>
              </a:ext>
            </a:extLst>
          </p:cNvPr>
          <p:cNvSpPr>
            <a:spLocks noGrp="1"/>
          </p:cNvSpPr>
          <p:nvPr>
            <p:ph type="body" idx="1"/>
          </p:nvPr>
        </p:nvSpPr>
        <p:spPr/>
        <p:txBody>
          <a:bodyPr/>
          <a:lstStyle/>
          <a:p>
            <a:endParaRPr lang="en-US" b="1" dirty="0"/>
          </a:p>
        </p:txBody>
      </p:sp>
      <p:sp>
        <p:nvSpPr>
          <p:cNvPr id="4" name="Header Placeholder 3">
            <a:extLst>
              <a:ext uri="{FF2B5EF4-FFF2-40B4-BE49-F238E27FC236}">
                <a16:creationId xmlns:a16="http://schemas.microsoft.com/office/drawing/2014/main" id="{940C0CD1-00B9-86D9-423A-A5B5EDC3879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491480A2-7D6B-DCFA-9213-3664EC790E9D}"/>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E8A5DA05-D21F-57A8-EA79-FA6EACAF5362}"/>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EE567701-A8D2-B302-B202-FB4ECC243F11}"/>
              </a:ext>
            </a:extLst>
          </p:cNvPr>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1481230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58A4E-2BCB-9407-05AA-62E879B13D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9289B4-9924-79FC-64D4-B901117442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BB0D9A-B264-87FB-A68F-9084B1E1BE54}"/>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08BC62B3-3AC0-3F60-A92E-609455FF6DB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76640B52-086F-081F-8495-6F466ECEBDC9}"/>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0E4081A5-D72C-4A1E-EC47-70DE8799B6DC}"/>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C32B5EE4-69BF-2D65-BF60-BFE8715E48F2}"/>
              </a:ext>
            </a:extLst>
          </p:cNvPr>
          <p:cNvSpPr>
            <a:spLocks noGrp="1"/>
          </p:cNvSpPr>
          <p:nvPr>
            <p:ph type="sldNum" sz="quarter" idx="5"/>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772267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33812051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9F7B4-CF72-90BC-D463-2B77D2373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2F3DC0-EB45-8C9E-CE06-C287C158E1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23A968-CA1F-2A10-CD36-FFCCE304AA31}"/>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4E6E6929-8F6B-752F-BAD5-29457EEBDFC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11DAB7E-BBCC-0E03-76C7-ABD36049D74F}"/>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5F660CAB-9AE3-56DC-5724-14FF30915EBD}"/>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B35295D8-EF60-6960-7040-0B0EDA6387FC}"/>
              </a:ext>
            </a:extLst>
          </p:cNvPr>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3473800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18333289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481266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D32E8-8164-754B-CADC-20704E8A5C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F423A7-FCEC-AD3C-02BD-901C933811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DB406D-A5A5-2B89-6CED-6DF14F5F89B2}"/>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4F9515A3-DC53-988D-DAE1-5DB3C8E5322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2163D2E0-313B-1684-B693-38202FB4F8A0}"/>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33553A03-C888-604A-C54D-4D0187044677}"/>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98158818-AF7E-1DB1-044B-46197C86DC6D}"/>
              </a:ext>
            </a:extLst>
          </p:cNvPr>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2308439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D510C-EB9B-C648-871D-6F310E4DA6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D04CD9-E4A4-934B-AD1D-7D9153B859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A069A-924E-FAB2-DD72-B8909D1850ED}"/>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CE40D00E-498D-A228-D8F7-0F81C90319C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5D33BDE6-679C-E40B-E692-B42BF52D8E39}"/>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CDBBE1D4-A826-D19A-3C21-24EE0DA61B6F}"/>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3593385E-80F5-84FB-4339-2C6A4D135351}"/>
              </a:ext>
            </a:extLst>
          </p:cNvPr>
          <p:cNvSpPr>
            <a:spLocks noGrp="1"/>
          </p:cNvSpPr>
          <p:nvPr>
            <p:ph type="sldNum" sz="quarter" idx="5"/>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21992170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7330E-4C7B-CFD9-5B16-0534F352DE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0C70F-E4B5-5D19-C9AA-2B925D52C5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6C4F89-0072-B064-18C5-CD05C59F93B4}"/>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22BAC79A-6BE1-8F5C-9059-A40E0EB6E0CC}"/>
              </a:ext>
            </a:extLst>
          </p:cNvPr>
          <p:cNvSpPr>
            <a:spLocks noGrp="1"/>
          </p:cNvSpPr>
          <p:nvPr>
            <p:ph type="hdr" sz="quarter" idx="10"/>
          </p:nvPr>
        </p:nvSpPr>
        <p:spPr/>
        <p:txBody>
          <a:bodyPr/>
          <a:lstStyle/>
          <a:p>
            <a:endParaRPr lang="en-US"/>
          </a:p>
        </p:txBody>
      </p:sp>
      <p:sp>
        <p:nvSpPr>
          <p:cNvPr id="5" name="Footer Placeholder 4">
            <a:extLst>
              <a:ext uri="{FF2B5EF4-FFF2-40B4-BE49-F238E27FC236}">
                <a16:creationId xmlns:a16="http://schemas.microsoft.com/office/drawing/2014/main" id="{3EBB4C7E-0E06-D5DA-E0BD-25552D66C29D}"/>
              </a:ext>
            </a:extLst>
          </p:cNvPr>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CD4A1746-8DAE-E9DF-6733-4A4234DDAD6C}"/>
              </a:ext>
            </a:extLst>
          </p:cNvPr>
          <p:cNvSpPr>
            <a:spLocks noGrp="1"/>
          </p:cNvSpPr>
          <p:nvPr>
            <p:ph type="dt" idx="12"/>
          </p:nvPr>
        </p:nvSpPr>
        <p:spPr/>
        <p:txBody>
          <a:bodyPr/>
          <a:lstStyle/>
          <a:p>
            <a:fld id="{E2F19A73-88F5-4B80-A929-CF8E66EE5449}" type="datetime8">
              <a:rPr lang="en-US" smtClean="0"/>
              <a:t>10/4/2025 9:08</a:t>
            </a:fld>
            <a:endParaRPr lang="en-US"/>
          </a:p>
        </p:txBody>
      </p:sp>
      <p:sp>
        <p:nvSpPr>
          <p:cNvPr id="7" name="Slide Number Placeholder 6">
            <a:extLst>
              <a:ext uri="{FF2B5EF4-FFF2-40B4-BE49-F238E27FC236}">
                <a16:creationId xmlns:a16="http://schemas.microsoft.com/office/drawing/2014/main" id="{EB4F0429-1859-40BA-40D5-AE2662D5111A}"/>
              </a:ext>
            </a:extLst>
          </p:cNvPr>
          <p:cNvSpPr>
            <a:spLocks noGrp="1"/>
          </p:cNvSpPr>
          <p:nvPr>
            <p:ph type="sldNum" sz="quarter" idx="13"/>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1837948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4AF96-9992-933B-0B39-F23CEF88A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75F82-EF99-448C-6CED-8026D83BB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2DD74F-AEEE-2BE4-BBFE-BB61D6E30664}"/>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Header Placeholder 3">
            <a:extLst>
              <a:ext uri="{FF2B5EF4-FFF2-40B4-BE49-F238E27FC236}">
                <a16:creationId xmlns:a16="http://schemas.microsoft.com/office/drawing/2014/main" id="{04636C9D-BF3F-DA36-1B7E-E1BAC6A930B1}"/>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5C72A8CD-11EA-BFC5-BB3A-4B1AB67118FE}"/>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85CE9217-EDBB-05EE-4379-0ADFCD08E033}"/>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F918F07F-2A01-1E0D-E5EA-F44061777F85}"/>
              </a:ext>
            </a:extLst>
          </p:cNvPr>
          <p:cNvSpPr>
            <a:spLocks noGrp="1"/>
          </p:cNvSpPr>
          <p:nvPr>
            <p:ph type="sldNum" sz="quarter" idx="5"/>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7455293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4BA2C-B091-F35A-14E3-1B08C8F4B5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75781-602F-777A-7DB4-E167CF1C5C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1DF250-3F29-91BF-7A65-3ACD087F046A}"/>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Failover and monitoring</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Fast failover</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Starting with SQL Server 2025 (17.x) Preview, you can set the </a:t>
            </a:r>
            <a:r>
              <a:rPr lang="en-US" dirty="0" err="1"/>
              <a:t>RestartThreshold</a:t>
            </a:r>
            <a:r>
              <a:rPr lang="en-US" sz="882" b="0" i="0" kern="1200" dirty="0">
                <a:solidFill>
                  <a:schemeClr val="tx1"/>
                </a:solidFill>
                <a:effectLst/>
                <a:latin typeface="Segoe UI" panose="020B0502040204020203" pitchFamily="34" charset="0"/>
                <a:ea typeface="+mn-ea"/>
                <a:cs typeface="+mn-cs"/>
              </a:rPr>
              <a:t> for an Always On availability group to 0, which tells the WSFC to fail over the availability group resource immediately when a persistent health issue is detected. This is useful for scenarios where you want to minimize downtime and ensure the availability group is always available on a healthy replica.</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Reliable switch to resolving state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The update to the availability group recovery logic introduced in SQL Server 2025 (17.x) Preview enhances internal tolerance to this type of cluster quorum loss and prevents availability group databases from getting stuck in the </a:t>
            </a:r>
            <a:r>
              <a:rPr lang="en-US" sz="882" b="1" i="0" kern="1200" dirty="0">
                <a:solidFill>
                  <a:schemeClr val="tx1"/>
                </a:solidFill>
                <a:effectLst/>
                <a:latin typeface="Segoe UI" panose="020B0502040204020203" pitchFamily="34" charset="0"/>
                <a:ea typeface="+mn-ea"/>
                <a:cs typeface="+mn-cs"/>
              </a:rPr>
              <a:t>Not Synchronizing</a:t>
            </a:r>
            <a:r>
              <a:rPr lang="en-US" sz="882" b="0" i="0" kern="1200" dirty="0">
                <a:solidFill>
                  <a:schemeClr val="tx1"/>
                </a:solidFill>
                <a:effectLst/>
                <a:latin typeface="Segoe UI" panose="020B0502040204020203" pitchFamily="34" charset="0"/>
                <a:ea typeface="+mn-ea"/>
                <a:cs typeface="+mn-cs"/>
              </a:rPr>
              <a:t> state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Health check timeout diagnostics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Starting with SQL Server 2025 (17.x) Preview, the same performance monitor counters are now reported in the Windows Failover Cluster Log when a health check timeout is detected, similar to the lease timeout diagnostic output.</a:t>
            </a:r>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Tuning and Config</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Async page dispatching</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To improve undo-of-redo for this scenario, SQL Server 2025 (17.x) Preview introduces an update to the synchronization mechanism so that the availability group now performs page requests asynchronously, and in batches.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Communication flow</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i="0" kern="1200" dirty="0">
                <a:solidFill>
                  <a:schemeClr val="tx1"/>
                </a:solidFill>
                <a:effectLst/>
                <a:latin typeface="Segoe UI" panose="020B0502040204020203" pitchFamily="34" charset="0"/>
                <a:ea typeface="+mn-ea"/>
                <a:cs typeface="+mn-cs"/>
              </a:rPr>
              <a:t>Use the </a:t>
            </a:r>
            <a:r>
              <a:rPr lang="en-US" dirty="0"/>
              <a:t>max </a:t>
            </a:r>
            <a:r>
              <a:rPr lang="en-US" dirty="0" err="1"/>
              <a:t>ucs</a:t>
            </a:r>
            <a:r>
              <a:rPr lang="en-US" dirty="0"/>
              <a:t> send boxcars</a:t>
            </a:r>
            <a:r>
              <a:rPr lang="en-US" sz="882" b="0" i="0" kern="1200" dirty="0">
                <a:solidFill>
                  <a:schemeClr val="tx1"/>
                </a:solidFill>
                <a:effectLst/>
                <a:latin typeface="Segoe UI" panose="020B0502040204020203" pitchFamily="34" charset="0"/>
                <a:ea typeface="+mn-ea"/>
                <a:cs typeface="+mn-cs"/>
              </a:rPr>
              <a:t> server configuration option to control the maximum number of UCS boxcars that can be used to send messages from the primary to the secondary replica. This option is useful for controlling the flow of data between replicas in an </a:t>
            </a:r>
            <a:r>
              <a:rPr lang="en-US" sz="882" b="0" i="0" u="none" strike="noStrike" kern="1200" dirty="0">
                <a:solidFill>
                  <a:schemeClr val="tx1"/>
                </a:solidFill>
                <a:effectLst/>
                <a:latin typeface="Segoe UI" panose="020B0502040204020203" pitchFamily="34" charset="0"/>
                <a:ea typeface="+mn-ea"/>
                <a:cs typeface="+mn-cs"/>
                <a:hlinkClick r:id="rId3"/>
              </a:rPr>
              <a:t>Always On availability group</a:t>
            </a:r>
            <a:r>
              <a:rPr lang="en-US" sz="882" b="0" i="0" kern="1200" dirty="0">
                <a:solidFill>
                  <a:schemeClr val="tx1"/>
                </a:solidFill>
                <a:effectLst/>
                <a:latin typeface="Segoe UI" panose="020B0502040204020203" pitchFamily="34" charset="0"/>
                <a:ea typeface="+mn-ea"/>
                <a:cs typeface="+mn-cs"/>
              </a:rPr>
              <a:t> over a wide-area network (WAN).</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kern="1200" dirty="0">
              <a:solidFill>
                <a:schemeClr val="tx1"/>
              </a:solidFill>
              <a:effectLst/>
              <a:latin typeface="Segoe UI" panose="020B0502040204020203"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1D27CEE0-BAB1-0976-1396-99A7203EDAA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2125244C-71BC-40D0-631D-8E8D10AF133F}"/>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6775EE85-2436-5AB4-66A7-3F889DD84771}"/>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5366DFD3-A37E-82B4-9CA6-F5BD6C0D416D}"/>
              </a:ext>
            </a:extLst>
          </p:cNvPr>
          <p:cNvSpPr>
            <a:spLocks noGrp="1"/>
          </p:cNvSpPr>
          <p:nvPr>
            <p:ph type="sldNum" sz="quarter" idx="5"/>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25464737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CAEEF-57E1-15FA-5622-13AEA1481A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F78B78-3CD0-60F6-7CF4-B2EBF92A93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980B93-FCF9-446D-EF06-F3A440004878}"/>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Full backups on secondary replica – FULL and DIFF backups now supported in addition to COPY_ONLY and LOG backups</a:t>
            </a:r>
          </a:p>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Backup to Azure immutable storage – Change to single commit to support Azure immutable storage (WORM drive)</a:t>
            </a:r>
          </a:p>
        </p:txBody>
      </p:sp>
      <p:sp>
        <p:nvSpPr>
          <p:cNvPr id="4" name="Header Placeholder 3">
            <a:extLst>
              <a:ext uri="{FF2B5EF4-FFF2-40B4-BE49-F238E27FC236}">
                <a16:creationId xmlns:a16="http://schemas.microsoft.com/office/drawing/2014/main" id="{A73808ED-19ED-04E1-CA95-4197F9FA15A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F7A180E-781B-EBEA-2417-0CD92D4356D9}"/>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5D1B055A-07C4-C8E5-462B-9A9CA67BC58D}"/>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7BA5199B-1E4F-16EF-56D7-2F020ED10FD6}"/>
              </a:ext>
            </a:extLst>
          </p:cNvPr>
          <p:cNvSpPr>
            <a:spLocks noGrp="1"/>
          </p:cNvSpPr>
          <p:nvPr>
            <p:ph type="sldNum" sz="quarter" idx="5"/>
          </p:nvPr>
        </p:nvSpPr>
        <p:spPr/>
        <p:txBody>
          <a:bodyPr/>
          <a:lstStyle/>
          <a:p>
            <a:fld id="{B4008EB6-D09E-4580-8CD6-DDB14511944F}" type="slidenum">
              <a:rPr lang="en-US" smtClean="0"/>
              <a:pPr/>
              <a:t>31</a:t>
            </a:fld>
            <a:endParaRPr lang="en-US"/>
          </a:p>
        </p:txBody>
      </p:sp>
    </p:spTree>
    <p:extLst>
      <p:ext uri="{BB962C8B-B14F-4D97-AF65-F5344CB8AC3E}">
        <p14:creationId xmlns:p14="http://schemas.microsoft.com/office/powerpoint/2010/main" val="1871224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10/4/2025 9:08</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28084676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AF70C-6BBE-7366-5C3C-ABF0EABF89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0BB691-BF96-8739-D326-9517F7663B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4825DF-35A9-3BB8-3407-983D41FCD50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Header Placeholder 3">
            <a:extLst>
              <a:ext uri="{FF2B5EF4-FFF2-40B4-BE49-F238E27FC236}">
                <a16:creationId xmlns:a16="http://schemas.microsoft.com/office/drawing/2014/main" id="{D9E38722-0966-372E-0DAA-44BA3B85D710}"/>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FF27136C-F69E-61D3-BC63-4DBBECF74124}"/>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2B5E55AC-904D-80FB-1CCA-BB5707DF4D90}"/>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2AD7D8FE-9AC5-842D-583C-C61065BE85C1}"/>
              </a:ext>
            </a:extLst>
          </p:cNvPr>
          <p:cNvSpPr>
            <a:spLocks noGrp="1"/>
          </p:cNvSpPr>
          <p:nvPr>
            <p:ph type="sldNum" sz="quarter" idx="5"/>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35922325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F35A7-6FBE-A283-115E-E7C6FEAE8A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ACEB4-4FC7-C0D0-EDBD-7001F7A1E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D1F93C-BD5C-1C28-F7C1-1A628A95DF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84F5C13-3436-BB4C-7FF0-3C619825CDF4}"/>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34BC7A4-AE74-485D-8AA6-BCA0BE4DF385}"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3919341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495B6-ABFB-AE2C-E07B-FBD905B44A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625986-EF72-9A56-8F57-34A5343186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28C999-EFF8-5812-BC98-30C49580643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FF17D05B-B4BD-C12D-39F3-C0C90F7DFD9D}"/>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3CFCDB9-7430-400B-36A3-AAFDDB452C7A}"/>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ED39434-191C-ED8E-2A7F-B04522942CC2}"/>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A98C281A-531A-AD3B-DD8E-BE29A9675C25}"/>
              </a:ext>
            </a:extLst>
          </p:cNvPr>
          <p:cNvSpPr>
            <a:spLocks noGrp="1"/>
          </p:cNvSpPr>
          <p:nvPr>
            <p:ph type="sldNum" sz="quarter" idx="5"/>
          </p:nvPr>
        </p:nvSpPr>
        <p:spPr/>
        <p:txBody>
          <a:bodyPr/>
          <a:lstStyle/>
          <a:p>
            <a:fld id="{B4008EB6-D09E-4580-8CD6-DDB14511944F}" type="slidenum">
              <a:rPr lang="en-US" smtClean="0"/>
              <a:pPr/>
              <a:t>35</a:t>
            </a:fld>
            <a:endParaRPr lang="en-US"/>
          </a:p>
        </p:txBody>
      </p:sp>
    </p:spTree>
    <p:extLst>
      <p:ext uri="{BB962C8B-B14F-4D97-AF65-F5344CB8AC3E}">
        <p14:creationId xmlns:p14="http://schemas.microsoft.com/office/powerpoint/2010/main" val="917714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DE50A-EB64-B6D6-E57A-6014455B50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43CD22-BEE4-373C-815A-C642DAF5C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FE1E9E-4D9E-6C53-483B-7F668A440D10}"/>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90C59430-A86A-8493-46F7-959B7A932316}"/>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4D8421FD-95B7-875E-4A54-A4FF797B946B}"/>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D3F3E0C1-0DC1-9A57-F342-F95AC000CB1F}"/>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588958E2-9BEA-C944-FA87-7ED57F596E59}"/>
              </a:ext>
            </a:extLst>
          </p:cNvPr>
          <p:cNvSpPr>
            <a:spLocks noGrp="1"/>
          </p:cNvSpPr>
          <p:nvPr>
            <p:ph type="sldNum" sz="quarter" idx="5"/>
          </p:nvPr>
        </p:nvSpPr>
        <p:spPr/>
        <p:txBody>
          <a:bodyPr/>
          <a:lstStyle/>
          <a:p>
            <a:fld id="{B4008EB6-D09E-4580-8CD6-DDB14511944F}" type="slidenum">
              <a:rPr lang="en-US" smtClean="0"/>
              <a:pPr/>
              <a:t>36</a:t>
            </a:fld>
            <a:endParaRPr lang="en-US"/>
          </a:p>
        </p:txBody>
      </p:sp>
    </p:spTree>
    <p:extLst>
      <p:ext uri="{BB962C8B-B14F-4D97-AF65-F5344CB8AC3E}">
        <p14:creationId xmlns:p14="http://schemas.microsoft.com/office/powerpoint/2010/main" val="14602037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10/4/2025 9:08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217494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93B9F-9E06-EEAC-B359-4541BADF64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7F7A1E-E2C9-CAB0-7B89-4B1D063609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653407-FA1D-C22F-8508-FB21536B7AF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dirty="0"/>
          </a:p>
        </p:txBody>
      </p:sp>
      <p:sp>
        <p:nvSpPr>
          <p:cNvPr id="4" name="Header Placeholder 3">
            <a:extLst>
              <a:ext uri="{FF2B5EF4-FFF2-40B4-BE49-F238E27FC236}">
                <a16:creationId xmlns:a16="http://schemas.microsoft.com/office/drawing/2014/main" id="{313F533F-099F-B141-639C-525EE85B20B0}"/>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3616DEC0-0428-CD71-5DAE-46CEAD15CF0C}"/>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18270DF7-F807-8AE7-62DF-8FE4EA52B31E}"/>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6E13CBA3-393E-9F8E-339E-B42A95BEC281}"/>
              </a:ext>
            </a:extLst>
          </p:cNvPr>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11616446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8A560-38B3-DD2D-09B1-651AE4A699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4F46A8-A38D-CDBB-BB81-D6203FA63E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C30F5-BD7C-779F-8C5D-3EE6A1AC3E64}"/>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F35CA28F-26E7-20ED-9C8F-F66875B5899B}"/>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818DB607-A632-7E8A-C0A8-70E37A1956EC}"/>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991EBA62-E101-1AC8-EE03-D1862754F1A8}"/>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FBBBAE3F-336F-E2C0-554D-2DB243D5D320}"/>
              </a:ext>
            </a:extLst>
          </p:cNvPr>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12081459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26001487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41</a:t>
            </a:fld>
            <a:endParaRPr lang="en-US" dirty="0"/>
          </a:p>
        </p:txBody>
      </p:sp>
    </p:spTree>
    <p:extLst>
      <p:ext uri="{BB962C8B-B14F-4D97-AF65-F5344CB8AC3E}">
        <p14:creationId xmlns:p14="http://schemas.microsoft.com/office/powerpoint/2010/main" val="22087175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57598-805E-7524-F8B9-467C93335E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D58256-5B17-4F56-6F3D-A34089B9A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2FF3C9-9688-84C5-660F-97289751D198}"/>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Header Placeholder 3">
            <a:extLst>
              <a:ext uri="{FF2B5EF4-FFF2-40B4-BE49-F238E27FC236}">
                <a16:creationId xmlns:a16="http://schemas.microsoft.com/office/drawing/2014/main" id="{5C3965C5-936A-0240-8B7B-AAD37D85D93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2F39E39F-3590-3AA9-C100-1B66FBB4FC36}"/>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C821D67B-0AF8-63FB-A969-442C2126099D}"/>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3A16EBD4-2561-C5F7-6DD1-02B0D7C77458}"/>
              </a:ext>
            </a:extLst>
          </p:cNvPr>
          <p:cNvSpPr>
            <a:spLocks noGrp="1"/>
          </p:cNvSpPr>
          <p:nvPr>
            <p:ph type="sldNum" sz="quarter" idx="5"/>
          </p:nvPr>
        </p:nvSpPr>
        <p:spPr/>
        <p:txBody>
          <a:bodyPr/>
          <a:lstStyle/>
          <a:p>
            <a:fld id="{B4008EB6-D09E-4580-8CD6-DDB14511944F}" type="slidenum">
              <a:rPr lang="en-US" smtClean="0"/>
              <a:pPr/>
              <a:t>42</a:t>
            </a:fld>
            <a:endParaRPr lang="en-US"/>
          </a:p>
        </p:txBody>
      </p:sp>
    </p:spTree>
    <p:extLst>
      <p:ext uri="{BB962C8B-B14F-4D97-AF65-F5344CB8AC3E}">
        <p14:creationId xmlns:p14="http://schemas.microsoft.com/office/powerpoint/2010/main" val="38419551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AA481-4874-E211-745E-A2F473ED0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0ABBE7-60CD-A64A-08E5-850FA2DCE9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F3130E-318D-ECD5-5B19-93474907FB48}"/>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Header Placeholder 3">
            <a:extLst>
              <a:ext uri="{FF2B5EF4-FFF2-40B4-BE49-F238E27FC236}">
                <a16:creationId xmlns:a16="http://schemas.microsoft.com/office/drawing/2014/main" id="{BA061997-C469-E753-489A-307209D1ECC1}"/>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0D870F6-EB58-C423-6A3A-F039BE66ABBF}"/>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33F94880-D1CB-C67D-76DE-413B3A219B03}"/>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2DA3FEFB-CA45-8F30-C895-9012E575EB4E}"/>
              </a:ext>
            </a:extLst>
          </p:cNvPr>
          <p:cNvSpPr>
            <a:spLocks noGrp="1"/>
          </p:cNvSpPr>
          <p:nvPr>
            <p:ph type="sldNum" sz="quarter" idx="5"/>
          </p:nvPr>
        </p:nvSpPr>
        <p:spPr/>
        <p:txBody>
          <a:bodyPr/>
          <a:lstStyle/>
          <a:p>
            <a:fld id="{B4008EB6-D09E-4580-8CD6-DDB14511944F}" type="slidenum">
              <a:rPr lang="en-US" smtClean="0"/>
              <a:pPr/>
              <a:t>43</a:t>
            </a:fld>
            <a:endParaRPr lang="en-US"/>
          </a:p>
        </p:txBody>
      </p:sp>
    </p:spTree>
    <p:extLst>
      <p:ext uri="{BB962C8B-B14F-4D97-AF65-F5344CB8AC3E}">
        <p14:creationId xmlns:p14="http://schemas.microsoft.com/office/powerpoint/2010/main" val="4286783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9DD52-F900-7E8A-2D0C-5249B469CA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800B77-E3D7-12EB-B271-CAB88F902A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B91013-8B52-341B-F2DB-08C6DA01F96C}"/>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Header Placeholder 3">
            <a:extLst>
              <a:ext uri="{FF2B5EF4-FFF2-40B4-BE49-F238E27FC236}">
                <a16:creationId xmlns:a16="http://schemas.microsoft.com/office/drawing/2014/main" id="{8C2E11AA-3C7F-C277-A3B2-E5A0D8AE388D}"/>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7AD3B4A-E5DC-C4C6-5752-8147A880E43F}"/>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BFE251BF-C0CA-1ECA-59DB-638846497835}"/>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D3FDDAF9-DD02-4185-59F5-4536CB967312}"/>
              </a:ext>
            </a:extLst>
          </p:cNvPr>
          <p:cNvSpPr>
            <a:spLocks noGrp="1"/>
          </p:cNvSpPr>
          <p:nvPr>
            <p:ph type="sldNum" sz="quarter" idx="5"/>
          </p:nvPr>
        </p:nvSpPr>
        <p:spPr/>
        <p:txBody>
          <a:bodyPr/>
          <a:lstStyle/>
          <a:p>
            <a:fld id="{B4008EB6-D09E-4580-8CD6-DDB14511944F}" type="slidenum">
              <a:rPr lang="en-US" smtClean="0"/>
              <a:pPr/>
              <a:t>44</a:t>
            </a:fld>
            <a:endParaRPr lang="en-US"/>
          </a:p>
        </p:txBody>
      </p:sp>
    </p:spTree>
    <p:extLst>
      <p:ext uri="{BB962C8B-B14F-4D97-AF65-F5344CB8AC3E}">
        <p14:creationId xmlns:p14="http://schemas.microsoft.com/office/powerpoint/2010/main" val="19102259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45</a:t>
            </a:fld>
            <a:endParaRPr lang="en-US"/>
          </a:p>
        </p:txBody>
      </p:sp>
    </p:spTree>
    <p:extLst>
      <p:ext uri="{BB962C8B-B14F-4D97-AF65-F5344CB8AC3E}">
        <p14:creationId xmlns:p14="http://schemas.microsoft.com/office/powerpoint/2010/main" val="41063349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7F678D2A-A913-4C65-9B6D-5396A5B46069}" type="slidenum">
              <a:rPr kumimoji="0" lang="en-US" sz="18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l" defTabSz="914400" rtl="0" eaLnBrk="1" fontAlgn="base" latinLnBrk="0" hangingPunct="1">
                <a:lnSpc>
                  <a:spcPct val="100000"/>
                </a:lnSpc>
                <a:spcBef>
                  <a:spcPct val="0"/>
                </a:spcBef>
                <a:spcAft>
                  <a:spcPct val="0"/>
                </a:spcAft>
                <a:buClrTx/>
                <a:buSzTx/>
                <a:buFontTx/>
                <a:buNone/>
                <a:tabLst/>
                <a:defRPr/>
              </a:pPr>
              <a:t>46</a:t>
            </a:fld>
            <a:endParaRPr kumimoji="0" 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166682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1DC17-9CDD-C0C2-D937-6D37F37BC7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1258CB-8F0F-D9B8-A692-B9CC4A8193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0F1110-2C7C-E480-671C-F1633ADFB70F}"/>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557E4E8F-CAB2-F1BF-23A7-428B51B55DB6}"/>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69C9B3BA-263D-9375-B92E-6BE7666E4849}"/>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BB2E9346-35BD-1D0D-4A6B-753B60CC77BA}"/>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10/4/2025 9:08</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0ED90D73-F5DC-38F9-A726-50EB0652ACF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5532834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1EE3E-B4FC-BE46-F142-B7FA902584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4DC749-901F-9BBC-11F8-D12F1DA077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DA1B40-46A1-1368-0C6E-07E26B9ADE18}"/>
              </a:ext>
            </a:extLst>
          </p:cNvPr>
          <p:cNvSpPr>
            <a:spLocks noGrp="1"/>
          </p:cNvSpPr>
          <p:nvPr>
            <p:ph type="body" idx="1"/>
          </p:nvPr>
        </p:nvSpPr>
        <p:spPr/>
        <p:txBody>
          <a:bodyPr/>
          <a:lstStyle/>
          <a:p>
            <a:r>
              <a:rPr lang="en-US"/>
              <a:t>Bob to cover</a:t>
            </a:r>
          </a:p>
        </p:txBody>
      </p:sp>
      <p:sp>
        <p:nvSpPr>
          <p:cNvPr id="4" name="Slide Number Placeholder 3">
            <a:extLst>
              <a:ext uri="{FF2B5EF4-FFF2-40B4-BE49-F238E27FC236}">
                <a16:creationId xmlns:a16="http://schemas.microsoft.com/office/drawing/2014/main" id="{84687891-C060-C684-38BA-5DDABD323B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4BC7A4-AE74-485D-8AA6-BCA0BE4DF38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972540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B83E3-E145-321D-928E-B75A35568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BEDE5-6761-83F7-8894-BC44BBB6F3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20E798-524D-4F5A-3977-72D721FAAB1B}"/>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620FB146-D563-E821-14CC-C915F396C25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FA76727-761F-9398-808C-AD2633F40784}"/>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7ADF5732-19B5-44BA-023E-9FAB41415B24}"/>
              </a:ext>
            </a:extLst>
          </p:cNvPr>
          <p:cNvSpPr>
            <a:spLocks noGrp="1"/>
          </p:cNvSpPr>
          <p:nvPr>
            <p:ph type="dt" idx="1"/>
          </p:nvPr>
        </p:nvSpPr>
        <p:spPr/>
        <p:txBody>
          <a:bodyPr/>
          <a:lstStyle/>
          <a:p>
            <a:fld id="{386CE63F-9E7F-4C04-9D0D-FCA25A8E9E86}" type="datetime8">
              <a:rPr lang="en-US" smtClean="0"/>
              <a:t>10/4/2025 9:08</a:t>
            </a:fld>
            <a:endParaRPr lang="en-US"/>
          </a:p>
        </p:txBody>
      </p:sp>
      <p:sp>
        <p:nvSpPr>
          <p:cNvPr id="7" name="Slide Number Placeholder 6">
            <a:extLst>
              <a:ext uri="{FF2B5EF4-FFF2-40B4-BE49-F238E27FC236}">
                <a16:creationId xmlns:a16="http://schemas.microsoft.com/office/drawing/2014/main" id="{2EC2E9A9-FF3D-76E6-1A27-8721BDBEA682}"/>
              </a:ext>
            </a:extLst>
          </p:cNvPr>
          <p:cNvSpPr>
            <a:spLocks noGrp="1"/>
          </p:cNvSpPr>
          <p:nvPr>
            <p:ph type="sldNum" sz="quarter" idx="5"/>
          </p:nvPr>
        </p:nvSpPr>
        <p:spPr/>
        <p:txBody>
          <a:bodyPr/>
          <a:lstStyle/>
          <a:p>
            <a:fld id="{B4008EB6-D09E-4580-8CD6-DDB14511944F}" type="slidenum">
              <a:rPr lang="en-US" smtClean="0"/>
              <a:pPr/>
              <a:t>49</a:t>
            </a:fld>
            <a:endParaRPr lang="en-US"/>
          </a:p>
        </p:txBody>
      </p:sp>
    </p:spTree>
    <p:extLst>
      <p:ext uri="{BB962C8B-B14F-4D97-AF65-F5344CB8AC3E}">
        <p14:creationId xmlns:p14="http://schemas.microsoft.com/office/powerpoint/2010/main" val="36995169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94869-FD72-2360-5AE4-32CE14FEE1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C0F26F-1427-5968-448A-421A7CB365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E5AE60-00DB-A886-8383-6E39A5B0AC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A85B83-4C70-E980-97FE-3D95F79B6D5F}"/>
              </a:ext>
            </a:extLst>
          </p:cNvPr>
          <p:cNvSpPr>
            <a:spLocks noGrp="1"/>
          </p:cNvSpPr>
          <p:nvPr>
            <p:ph type="sldNum" sz="quarter" idx="5"/>
          </p:nvPr>
        </p:nvSpPr>
        <p:spPr/>
        <p:txBody>
          <a:bodyPr/>
          <a:lstStyle/>
          <a:p>
            <a:pPr marL="0" marR="0" lvl="0" indent="0" algn="r" defTabSz="1371600" rtl="0" eaLnBrk="1" fontAlgn="auto" latinLnBrk="0" hangingPunct="1">
              <a:lnSpc>
                <a:spcPct val="100000"/>
              </a:lnSpc>
              <a:spcBef>
                <a:spcPts val="0"/>
              </a:spcBef>
              <a:spcAft>
                <a:spcPts val="0"/>
              </a:spcAft>
              <a:buClrTx/>
              <a:buSzTx/>
              <a:buFontTx/>
              <a:buNone/>
              <a:tabLst/>
              <a:defRPr/>
            </a:pPr>
            <a:fld id="{BD9C3A12-1E0F-412B-B376-8089A55D946C}" type="slidenum">
              <a:rPr kumimoji="0" lang="uk-UA" sz="1200" b="0" i="0" u="none" strike="noStrike" kern="1200" cap="none" spc="0" normalizeH="0" baseline="0" noProof="0" smtClean="0">
                <a:ln>
                  <a:noFill/>
                </a:ln>
                <a:solidFill>
                  <a:prstClr val="black"/>
                </a:solidFill>
                <a:effectLst/>
                <a:uLnTx/>
                <a:uFillTx/>
                <a:latin typeface="Source Sans Pro" panose="020B0503030403020204" pitchFamily="34" charset="0"/>
                <a:ea typeface="+mn-ea"/>
                <a:cs typeface="+mn-cs"/>
              </a:rPr>
              <a:pPr marL="0" marR="0" lvl="0" indent="0" algn="r" defTabSz="1371600" rtl="0" eaLnBrk="1" fontAlgn="auto" latinLnBrk="0" hangingPunct="1">
                <a:lnSpc>
                  <a:spcPct val="100000"/>
                </a:lnSpc>
                <a:spcBef>
                  <a:spcPts val="0"/>
                </a:spcBef>
                <a:spcAft>
                  <a:spcPts val="0"/>
                </a:spcAft>
                <a:buClrTx/>
                <a:buSzTx/>
                <a:buFontTx/>
                <a:buNone/>
                <a:tabLst/>
                <a:defRPr/>
              </a:pPr>
              <a:t>50</a:t>
            </a:fld>
            <a:endParaRPr kumimoji="0" lang="uk-UA" sz="1200" b="0" i="0" u="none" strike="noStrike" kern="1200" cap="none" spc="0" normalizeH="0" baseline="0" noProof="0" dirty="0">
              <a:ln>
                <a:noFill/>
              </a:ln>
              <a:solidFill>
                <a:prstClr val="black"/>
              </a:solidFill>
              <a:effectLst/>
              <a:uLnTx/>
              <a:uFillTx/>
              <a:latin typeface="Source Sans Pro" panose="020B0503030403020204" pitchFamily="34" charset="0"/>
              <a:ea typeface="+mn-ea"/>
              <a:cs typeface="+mn-cs"/>
            </a:endParaRPr>
          </a:p>
        </p:txBody>
      </p:sp>
    </p:spTree>
    <p:extLst>
      <p:ext uri="{BB962C8B-B14F-4D97-AF65-F5344CB8AC3E}">
        <p14:creationId xmlns:p14="http://schemas.microsoft.com/office/powerpoint/2010/main" val="4809761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32101-6771-9138-9F58-122F1EB3C3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70DEC9-D687-1042-AEC7-5B5228DE70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29E9BD-A71F-E270-FF52-FB68DD0FE7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129833-724E-49BC-7C84-190A5CF82625}"/>
              </a:ext>
            </a:extLst>
          </p:cNvPr>
          <p:cNvSpPr>
            <a:spLocks noGrp="1"/>
          </p:cNvSpPr>
          <p:nvPr>
            <p:ph type="sldNum" sz="quarter" idx="5"/>
          </p:nvPr>
        </p:nvSpPr>
        <p:spPr/>
        <p:txBody>
          <a:bodyPr/>
          <a:lstStyle/>
          <a:p>
            <a:pPr marL="0" marR="0" lvl="0" indent="0" algn="r" defTabSz="1371600" rtl="0" eaLnBrk="1" fontAlgn="auto" latinLnBrk="0" hangingPunct="1">
              <a:lnSpc>
                <a:spcPct val="100000"/>
              </a:lnSpc>
              <a:spcBef>
                <a:spcPts val="0"/>
              </a:spcBef>
              <a:spcAft>
                <a:spcPts val="0"/>
              </a:spcAft>
              <a:buClrTx/>
              <a:buSzTx/>
              <a:buFontTx/>
              <a:buNone/>
              <a:tabLst/>
              <a:defRPr/>
            </a:pPr>
            <a:fld id="{BD9C3A12-1E0F-412B-B376-8089A55D946C}" type="slidenum">
              <a:rPr kumimoji="0" lang="uk-UA" sz="1200" b="0" i="0" u="none" strike="noStrike" kern="1200" cap="none" spc="0" normalizeH="0" baseline="0" noProof="0" smtClean="0">
                <a:ln>
                  <a:noFill/>
                </a:ln>
                <a:solidFill>
                  <a:prstClr val="black"/>
                </a:solidFill>
                <a:effectLst/>
                <a:uLnTx/>
                <a:uFillTx/>
                <a:latin typeface="Source Sans Pro" panose="020B0503030403020204" pitchFamily="34" charset="0"/>
                <a:ea typeface="+mn-ea"/>
                <a:cs typeface="+mn-cs"/>
              </a:rPr>
              <a:pPr marL="0" marR="0" lvl="0" indent="0" algn="r" defTabSz="1371600" rtl="0" eaLnBrk="1" fontAlgn="auto" latinLnBrk="0" hangingPunct="1">
                <a:lnSpc>
                  <a:spcPct val="100000"/>
                </a:lnSpc>
                <a:spcBef>
                  <a:spcPts val="0"/>
                </a:spcBef>
                <a:spcAft>
                  <a:spcPts val="0"/>
                </a:spcAft>
                <a:buClrTx/>
                <a:buSzTx/>
                <a:buFontTx/>
                <a:buNone/>
                <a:tabLst/>
                <a:defRPr/>
              </a:pPr>
              <a:t>51</a:t>
            </a:fld>
            <a:endParaRPr kumimoji="0" lang="uk-UA" sz="1200" b="0" i="0" u="none" strike="noStrike" kern="1200" cap="none" spc="0" normalizeH="0" baseline="0" noProof="0" dirty="0">
              <a:ln>
                <a:noFill/>
              </a:ln>
              <a:solidFill>
                <a:prstClr val="black"/>
              </a:solidFill>
              <a:effectLst/>
              <a:uLnTx/>
              <a:uFillTx/>
              <a:latin typeface="Source Sans Pro" panose="020B0503030403020204" pitchFamily="34" charset="0"/>
              <a:ea typeface="+mn-ea"/>
              <a:cs typeface="+mn-cs"/>
            </a:endParaRPr>
          </a:p>
        </p:txBody>
      </p:sp>
    </p:spTree>
    <p:extLst>
      <p:ext uri="{BB962C8B-B14F-4D97-AF65-F5344CB8AC3E}">
        <p14:creationId xmlns:p14="http://schemas.microsoft.com/office/powerpoint/2010/main" val="310313363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2DDCD-108B-3341-EEAB-023695E920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904AF-4935-3102-4F06-1C263F99A2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29E5D8-FAC9-333B-B2C7-555AA206F9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B5441C-0AB1-BD35-6BB3-A28D70F40401}"/>
              </a:ext>
            </a:extLst>
          </p:cNvPr>
          <p:cNvSpPr>
            <a:spLocks noGrp="1"/>
          </p:cNvSpPr>
          <p:nvPr>
            <p:ph type="sldNum" sz="quarter" idx="5"/>
          </p:nvPr>
        </p:nvSpPr>
        <p:spPr/>
        <p:txBody>
          <a:bodyPr/>
          <a:lstStyle/>
          <a:p>
            <a:pPr marL="0" marR="0" lvl="0" indent="0" algn="r" defTabSz="1371600" rtl="0" eaLnBrk="1" fontAlgn="auto" latinLnBrk="0" hangingPunct="1">
              <a:lnSpc>
                <a:spcPct val="100000"/>
              </a:lnSpc>
              <a:spcBef>
                <a:spcPts val="0"/>
              </a:spcBef>
              <a:spcAft>
                <a:spcPts val="0"/>
              </a:spcAft>
              <a:buClrTx/>
              <a:buSzTx/>
              <a:buFontTx/>
              <a:buNone/>
              <a:tabLst/>
              <a:defRPr/>
            </a:pPr>
            <a:fld id="{BD9C3A12-1E0F-412B-B376-8089A55D946C}" type="slidenum">
              <a:rPr kumimoji="0" lang="uk-UA" sz="1200" b="0" i="0" u="none" strike="noStrike" kern="1200" cap="none" spc="0" normalizeH="0" baseline="0" noProof="0" smtClean="0">
                <a:ln>
                  <a:noFill/>
                </a:ln>
                <a:solidFill>
                  <a:prstClr val="black"/>
                </a:solidFill>
                <a:effectLst/>
                <a:uLnTx/>
                <a:uFillTx/>
                <a:latin typeface="Source Sans Pro" panose="020B0503030403020204" pitchFamily="34" charset="0"/>
                <a:ea typeface="+mn-ea"/>
                <a:cs typeface="+mn-cs"/>
              </a:rPr>
              <a:pPr marL="0" marR="0" lvl="0" indent="0" algn="r" defTabSz="1371600" rtl="0" eaLnBrk="1" fontAlgn="auto" latinLnBrk="0" hangingPunct="1">
                <a:lnSpc>
                  <a:spcPct val="100000"/>
                </a:lnSpc>
                <a:spcBef>
                  <a:spcPts val="0"/>
                </a:spcBef>
                <a:spcAft>
                  <a:spcPts val="0"/>
                </a:spcAft>
                <a:buClrTx/>
                <a:buSzTx/>
                <a:buFontTx/>
                <a:buNone/>
                <a:tabLst/>
                <a:defRPr/>
              </a:pPr>
              <a:t>52</a:t>
            </a:fld>
            <a:endParaRPr kumimoji="0" lang="uk-UA" sz="1200" b="0" i="0" u="none" strike="noStrike" kern="1200" cap="none" spc="0" normalizeH="0" baseline="0" noProof="0" dirty="0">
              <a:ln>
                <a:noFill/>
              </a:ln>
              <a:solidFill>
                <a:prstClr val="black"/>
              </a:solidFill>
              <a:effectLst/>
              <a:uLnTx/>
              <a:uFillTx/>
              <a:latin typeface="Source Sans Pro" panose="020B0503030403020204" pitchFamily="34" charset="0"/>
              <a:ea typeface="+mn-ea"/>
              <a:cs typeface="+mn-cs"/>
            </a:endParaRPr>
          </a:p>
        </p:txBody>
      </p:sp>
    </p:spTree>
    <p:extLst>
      <p:ext uri="{BB962C8B-B14F-4D97-AF65-F5344CB8AC3E}">
        <p14:creationId xmlns:p14="http://schemas.microsoft.com/office/powerpoint/2010/main" val="29971032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emf"/></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1.xml"/><Relationship Id="rId4" Type="http://schemas.openxmlformats.org/officeDocument/2006/relationships/image" Target="../media/image13.jpe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1.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Master" Target="../slideMasters/slideMaster1.xml"/><Relationship Id="rId4" Type="http://schemas.openxmlformats.org/officeDocument/2006/relationships/image" Target="../media/image19.jpe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1.xml"/><Relationship Id="rId5" Type="http://schemas.openxmlformats.org/officeDocument/2006/relationships/image" Target="../media/image23.jpeg"/><Relationship Id="rId4" Type="http://schemas.openxmlformats.org/officeDocument/2006/relationships/image" Target="../media/image22.jpe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1.xml"/><Relationship Id="rId6" Type="http://schemas.openxmlformats.org/officeDocument/2006/relationships/image" Target="../media/image24.jpeg"/><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1.xml"/><Relationship Id="rId4" Type="http://schemas.openxmlformats.org/officeDocument/2006/relationships/image" Target="../media/image13.jpe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1.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1.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4.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Master" Target="../slideMasters/slideMaster1.xml"/><Relationship Id="rId4" Type="http://schemas.openxmlformats.org/officeDocument/2006/relationships/image" Target="../media/image49.jpeg"/></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Master" Target="../slideMasters/slideMaster4.xml"/><Relationship Id="rId4" Type="http://schemas.openxmlformats.org/officeDocument/2006/relationships/image" Target="../media/image66.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B78E58A-F050-2D4C-8CDE-EE12DA3AD333}"/>
              </a:ext>
            </a:extLst>
          </p:cNvPr>
          <p:cNvPicPr>
            <a:picLocks noChangeAspect="1"/>
          </p:cNvPicPr>
          <p:nvPr userDrawn="1"/>
        </p:nvPicPr>
        <p:blipFill>
          <a:blip r:embed="rId2"/>
          <a:srcRect l="12" r="12"/>
          <a:stretch/>
        </p:blipFill>
        <p:spPr>
          <a:xfrm>
            <a:off x="3008" y="0"/>
            <a:ext cx="12188991" cy="6858000"/>
          </a:xfrm>
          <a:prstGeom prst="rect">
            <a:avLst/>
          </a:prstGeom>
        </p:spPr>
      </p:pic>
      <p:pic>
        <p:nvPicPr>
          <p:cNvPr id="5" name="Picture 4" descr="A close up of a sign&#10;&#10;AI-generated content may be incorrect.">
            <a:extLst>
              <a:ext uri="{FF2B5EF4-FFF2-40B4-BE49-F238E27FC236}">
                <a16:creationId xmlns:a16="http://schemas.microsoft.com/office/drawing/2014/main" id="{8DBF2036-0A95-6172-2982-A3932BB20C65}"/>
              </a:ext>
            </a:extLst>
          </p:cNvPr>
          <p:cNvPicPr>
            <a:picLocks noChangeAspect="1"/>
          </p:cNvPicPr>
          <p:nvPr userDrawn="1"/>
        </p:nvPicPr>
        <p:blipFill>
          <a:blip r:embed="rId3"/>
          <a:stretch>
            <a:fillRect/>
          </a:stretch>
        </p:blipFill>
        <p:spPr>
          <a:xfrm>
            <a:off x="595465" y="2703056"/>
            <a:ext cx="3376457" cy="1514143"/>
          </a:xfrm>
          <a:prstGeom prst="rect">
            <a:avLst/>
          </a:prstGeom>
        </p:spPr>
      </p:pic>
      <p:pic>
        <p:nvPicPr>
          <p:cNvPr id="7" name="MS logo white - EMF" descr="Microsoft logo white text version">
            <a:extLst>
              <a:ext uri="{FF2B5EF4-FFF2-40B4-BE49-F238E27FC236}">
                <a16:creationId xmlns:a16="http://schemas.microsoft.com/office/drawing/2014/main" id="{0F892706-E514-9308-1054-E66D5F130540}"/>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900236419"/>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454093-2407-868E-D935-592C706F240A}"/>
              </a:ext>
            </a:extLst>
          </p:cNvPr>
          <p:cNvPicPr>
            <a:picLocks noChangeAspect="1"/>
          </p:cNvPicPr>
          <p:nvPr userDrawn="1"/>
        </p:nvPicPr>
        <p:blipFill>
          <a:blip r:embed="rId2"/>
          <a:srcRect l="12" r="12"/>
          <a:stretch/>
        </p:blipFill>
        <p:spPr>
          <a:xfrm>
            <a:off x="3008" y="0"/>
            <a:ext cx="12188991" cy="6858000"/>
          </a:xfrm>
          <a:prstGeom prst="rect">
            <a:avLst/>
          </a:prstGeom>
        </p:spPr>
      </p:pic>
      <p:pic>
        <p:nvPicPr>
          <p:cNvPr id="4" name="MS logo white - EMF" descr="Microsoft logo white text version">
            <a:extLst>
              <a:ext uri="{FF2B5EF4-FFF2-40B4-BE49-F238E27FC236}">
                <a16:creationId xmlns:a16="http://schemas.microsoft.com/office/drawing/2014/main" id="{C92DC79C-790E-8B3B-3A8A-E29B953EF5BF}"/>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itle 1"/>
          <p:cNvSpPr>
            <a:spLocks noGrp="1"/>
          </p:cNvSpPr>
          <p:nvPr>
            <p:ph type="title" hasCustomPrompt="1"/>
          </p:nvPr>
        </p:nvSpPr>
        <p:spPr bwMode="white">
          <a:xfrm>
            <a:off x="584200" y="2425780"/>
            <a:ext cx="5577840" cy="110799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FAE4A2"/>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6601038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2">
    <p:bg>
      <p:bgPr>
        <a:solidFill>
          <a:srgbClr val="E1D3C7"/>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40200092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59110655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017697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1843461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20918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960452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905032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964743"/>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3007844"/>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604895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7438538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47455297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17156377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1030805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2278068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9266637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85746978"/>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42014215"/>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08130719"/>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41715338"/>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97709338"/>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92434472"/>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4776354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32433724"/>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038408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0664564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4828541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2645444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1900361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00740414"/>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6266904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641146"/>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5478463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rgbClr val="E1D3C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267739242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de Bottom">
    <p:bg>
      <p:bgPr>
        <a:solidFill>
          <a:srgbClr val="E1D3C7"/>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64938671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de Top">
    <p:bg>
      <p:bgPr>
        <a:solidFill>
          <a:srgbClr val="E1D3C7"/>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8550545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de Right side">
    <p:bg>
      <p:bgPr>
        <a:solidFill>
          <a:srgbClr val="E1D3C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264463835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de Left sde">
    <p:bg>
      <p:bgPr>
        <a:solidFill>
          <a:srgbClr val="E1D3C7"/>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66545949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bg2"/>
        </a:solidFill>
        <a:effectLst/>
      </p:bgPr>
    </p:bg>
    <p:spTree>
      <p:nvGrpSpPr>
        <p:cNvPr id="1" name=""/>
        <p:cNvGrpSpPr/>
        <p:nvPr/>
      </p:nvGrpSpPr>
      <p:grpSpPr>
        <a:xfrm>
          <a:off x="0" y="0"/>
          <a:ext cx="0" cy="0"/>
          <a:chOff x="0" y="0"/>
          <a:chExt cx="0" cy="0"/>
        </a:xfrm>
      </p:grpSpPr>
      <p:pic>
        <p:nvPicPr>
          <p:cNvPr id="4" name="Picture 3" descr="A group of colorful hexagons&#10;&#10;AI-generated content may be incorrect.">
            <a:extLst>
              <a:ext uri="{FF2B5EF4-FFF2-40B4-BE49-F238E27FC236}">
                <a16:creationId xmlns:a16="http://schemas.microsoft.com/office/drawing/2014/main" id="{C459F199-2A2D-6CE7-FD4F-C67A96274D7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FAE4A2"/>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2984497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2">
    <p:bg>
      <p:bgPr>
        <a:solidFill>
          <a:srgbClr val="E1D3C7"/>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4944936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ection Title">
    <p:bg>
      <p:bgPr>
        <a:solidFill>
          <a:srgbClr val="091F2C"/>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94023B5-FCD6-2A9F-A834-F37F44439038}"/>
              </a:ext>
            </a:extLst>
          </p:cNvPr>
          <p:cNvPicPr>
            <a:picLocks noChangeAspect="1"/>
          </p:cNvPicPr>
          <p:nvPr userDrawn="1"/>
        </p:nvPicPr>
        <p:blipFill>
          <a:blip r:embed="rId2"/>
          <a:srcRect r="78" b="102"/>
          <a:stretch/>
        </p:blipFill>
        <p:spPr>
          <a:xfrm>
            <a:off x="3008" y="1693"/>
            <a:ext cx="12188991" cy="6854614"/>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FAE4A2"/>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8092890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ection Title 2">
    <p:bg>
      <p:bgPr>
        <a:solidFill>
          <a:srgbClr val="E1D3C7"/>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1888747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204453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407559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heme 1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 name="Group 1" descr="Theme 1 16x9 background live shapes">
            <a:extLst>
              <a:ext uri="{FF2B5EF4-FFF2-40B4-BE49-F238E27FC236}">
                <a16:creationId xmlns:a16="http://schemas.microsoft.com/office/drawing/2014/main" id="{C0E15311-C9BE-C867-A356-3D78F9853C73}"/>
              </a:ext>
            </a:extLst>
          </p:cNvPr>
          <p:cNvGrpSpPr>
            <a:grpSpLocks noChangeAspect="1"/>
          </p:cNvGrpSpPr>
          <p:nvPr userDrawn="1"/>
        </p:nvGrpSpPr>
        <p:grpSpPr>
          <a:xfrm>
            <a:off x="0" y="-1008856"/>
            <a:ext cx="1534583" cy="863262"/>
            <a:chOff x="7823983" y="0"/>
            <a:chExt cx="22756845" cy="12801600"/>
          </a:xfrm>
        </p:grpSpPr>
        <p:sp>
          <p:nvSpPr>
            <p:cNvPr id="3" name="Rectangle 2">
              <a:hlinkClick r:id="" action="ppaction://noaction"/>
              <a:extLst>
                <a:ext uri="{FF2B5EF4-FFF2-40B4-BE49-F238E27FC236}">
                  <a16:creationId xmlns:a16="http://schemas.microsoft.com/office/drawing/2014/main" id="{EFC71651-07AF-DD6D-8D6B-20B26425BDE8}"/>
                </a:ext>
                <a:ext uri="{C183D7F6-B498-43B3-948B-1728B52AA6E4}">
                  <adec:decorative xmlns:adec="http://schemas.microsoft.com/office/drawing/2017/decorative" val="1"/>
                </a:ext>
              </a:extLst>
            </p:cNvPr>
            <p:cNvSpPr/>
            <p:nvPr userDrawn="1"/>
          </p:nvSpPr>
          <p:spPr bwMode="auto">
            <a:xfrm>
              <a:off x="7823983" y="0"/>
              <a:ext cx="22756845" cy="128016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4" name="Picture 3">
              <a:extLst>
                <a:ext uri="{FF2B5EF4-FFF2-40B4-BE49-F238E27FC236}">
                  <a16:creationId xmlns:a16="http://schemas.microsoft.com/office/drawing/2014/main" id="{5ACC43FF-8C74-FA5C-69B4-85A567733A2B}"/>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7823983" y="0"/>
              <a:ext cx="22756845" cy="12801600"/>
            </a:xfrm>
            <a:prstGeom prst="rect">
              <a:avLst/>
            </a:prstGeom>
          </p:spPr>
        </p:pic>
        <p:sp>
          <p:nvSpPr>
            <p:cNvPr id="5" name="Rectangle 4">
              <a:hlinkClick r:id="" action="ppaction://noaction"/>
              <a:extLst>
                <a:ext uri="{FF2B5EF4-FFF2-40B4-BE49-F238E27FC236}">
                  <a16:creationId xmlns:a16="http://schemas.microsoft.com/office/drawing/2014/main" id="{EF4850A3-8A2F-8B93-468C-0100C31EBD65}"/>
                </a:ext>
                <a:ext uri="{C183D7F6-B498-43B3-948B-1728B52AA6E4}">
                  <adec:decorative xmlns:adec="http://schemas.microsoft.com/office/drawing/2017/decorative" val="1"/>
                </a:ext>
              </a:extLst>
            </p:cNvPr>
            <p:cNvSpPr/>
            <p:nvPr userDrawn="1"/>
          </p:nvSpPr>
          <p:spPr bwMode="auto">
            <a:xfrm>
              <a:off x="7823983" y="12"/>
              <a:ext cx="22756845" cy="12801588"/>
            </a:xfrm>
            <a:prstGeom prst="rect">
              <a:avLst/>
            </a:prstGeom>
            <a:gradFill flip="none" rotWithShape="1">
              <a:gsLst>
                <a:gs pos="0">
                  <a:srgbClr val="FFBAA8">
                    <a:lumMod val="75000"/>
                    <a:lumOff val="25000"/>
                    <a:alpha val="45000"/>
                  </a:srgbClr>
                </a:gs>
                <a:gs pos="44000">
                  <a:srgbClr val="CBCCCA">
                    <a:alpha val="45000"/>
                  </a:srgbClr>
                </a:gs>
              </a:gsLst>
              <a:lin ang="150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79" tIns="58783" rIns="73479" bIns="58783"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b="1">
                <a:solidFill>
                  <a:srgbClr val="091F2C"/>
                </a:solidFill>
                <a:latin typeface="Segoe UI Variable Display Semibold" pitchFamily="2" charset="0"/>
                <a:cs typeface="Segoe UI" pitchFamily="34" charset="0"/>
              </a:endParaRPr>
            </a:p>
          </p:txBody>
        </p:sp>
      </p:grpSp>
    </p:spTree>
    <p:extLst>
      <p:ext uri="{BB962C8B-B14F-4D97-AF65-F5344CB8AC3E}">
        <p14:creationId xmlns:p14="http://schemas.microsoft.com/office/powerpoint/2010/main" val="59921559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heme 2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6" name="Group 5" descr="Theme 2 16x9 background live shapes">
            <a:extLst>
              <a:ext uri="{FF2B5EF4-FFF2-40B4-BE49-F238E27FC236}">
                <a16:creationId xmlns:a16="http://schemas.microsoft.com/office/drawing/2014/main" id="{2C9F669A-A2E3-13A8-CF6F-878DBA275EAE}"/>
              </a:ext>
            </a:extLst>
          </p:cNvPr>
          <p:cNvGrpSpPr>
            <a:grpSpLocks noChangeAspect="1"/>
          </p:cNvGrpSpPr>
          <p:nvPr userDrawn="1"/>
        </p:nvGrpSpPr>
        <p:grpSpPr>
          <a:xfrm>
            <a:off x="0" y="-1008856"/>
            <a:ext cx="1534583" cy="863263"/>
            <a:chOff x="7823983" y="0"/>
            <a:chExt cx="22756845" cy="12801600"/>
          </a:xfrm>
        </p:grpSpPr>
        <p:sp>
          <p:nvSpPr>
            <p:cNvPr id="7" name="Rectangle 6">
              <a:hlinkClick r:id="" action="ppaction://noaction"/>
              <a:extLst>
                <a:ext uri="{FF2B5EF4-FFF2-40B4-BE49-F238E27FC236}">
                  <a16:creationId xmlns:a16="http://schemas.microsoft.com/office/drawing/2014/main" id="{0B41CE57-799E-5170-BE26-9C2C5EC574EB}"/>
                </a:ext>
                <a:ext uri="{C183D7F6-B498-43B3-948B-1728B52AA6E4}">
                  <adec:decorative xmlns:adec="http://schemas.microsoft.com/office/drawing/2017/decorative" val="1"/>
                </a:ext>
              </a:extLst>
            </p:cNvPr>
            <p:cNvSpPr/>
            <p:nvPr userDrawn="1"/>
          </p:nvSpPr>
          <p:spPr bwMode="auto">
            <a:xfrm>
              <a:off x="7823983" y="0"/>
              <a:ext cx="22756845" cy="128016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8" name="Picture 7">
              <a:extLst>
                <a:ext uri="{FF2B5EF4-FFF2-40B4-BE49-F238E27FC236}">
                  <a16:creationId xmlns:a16="http://schemas.microsoft.com/office/drawing/2014/main" id="{5DEC80F5-20C7-6914-1D71-23CBD1BEF23F}"/>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7823983" y="0"/>
              <a:ext cx="22756845" cy="12801600"/>
            </a:xfrm>
            <a:prstGeom prst="rect">
              <a:avLst/>
            </a:prstGeom>
          </p:spPr>
        </p:pic>
        <p:sp>
          <p:nvSpPr>
            <p:cNvPr id="9" name="Rectangle 8">
              <a:hlinkClick r:id="" action="ppaction://noaction"/>
              <a:extLst>
                <a:ext uri="{FF2B5EF4-FFF2-40B4-BE49-F238E27FC236}">
                  <a16:creationId xmlns:a16="http://schemas.microsoft.com/office/drawing/2014/main" id="{6FAD1995-E9C3-6803-E792-A4B29ABB03BB}"/>
                </a:ext>
                <a:ext uri="{C183D7F6-B498-43B3-948B-1728B52AA6E4}">
                  <adec:decorative xmlns:adec="http://schemas.microsoft.com/office/drawing/2017/decorative" val="1"/>
                </a:ext>
              </a:extLst>
            </p:cNvPr>
            <p:cNvSpPr/>
            <p:nvPr userDrawn="1"/>
          </p:nvSpPr>
          <p:spPr bwMode="auto">
            <a:xfrm>
              <a:off x="7823983" y="12"/>
              <a:ext cx="22756845" cy="12801588"/>
            </a:xfrm>
            <a:prstGeom prst="rect">
              <a:avLst/>
            </a:prstGeom>
            <a:gradFill flip="none" rotWithShape="1">
              <a:gsLst>
                <a:gs pos="0">
                  <a:srgbClr val="FFCE4C">
                    <a:alpha val="35000"/>
                  </a:srgbClr>
                </a:gs>
                <a:gs pos="45000">
                  <a:srgbClr val="41AFA1">
                    <a:alpha val="35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grpSp>
    </p:spTree>
    <p:extLst>
      <p:ext uri="{BB962C8B-B14F-4D97-AF65-F5344CB8AC3E}">
        <p14:creationId xmlns:p14="http://schemas.microsoft.com/office/powerpoint/2010/main" val="353820165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heme 3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0" name="Group 9" descr="Theme 3 16x9 background live shapes">
            <a:extLst>
              <a:ext uri="{FF2B5EF4-FFF2-40B4-BE49-F238E27FC236}">
                <a16:creationId xmlns:a16="http://schemas.microsoft.com/office/drawing/2014/main" id="{701B9F81-D668-8FC3-113F-F8E72862127D}"/>
              </a:ext>
            </a:extLst>
          </p:cNvPr>
          <p:cNvGrpSpPr>
            <a:grpSpLocks noChangeAspect="1"/>
          </p:cNvGrpSpPr>
          <p:nvPr userDrawn="1"/>
        </p:nvGrpSpPr>
        <p:grpSpPr>
          <a:xfrm>
            <a:off x="0" y="-1008856"/>
            <a:ext cx="1534583" cy="863263"/>
            <a:chOff x="7823983" y="0"/>
            <a:chExt cx="22756845" cy="12801600"/>
          </a:xfrm>
        </p:grpSpPr>
        <p:sp>
          <p:nvSpPr>
            <p:cNvPr id="11" name="Rectangle 10">
              <a:hlinkClick r:id="" action="ppaction://noaction"/>
              <a:extLst>
                <a:ext uri="{FF2B5EF4-FFF2-40B4-BE49-F238E27FC236}">
                  <a16:creationId xmlns:a16="http://schemas.microsoft.com/office/drawing/2014/main" id="{69B2D4A8-DEF8-AC9C-C93D-613F4D10CA31}"/>
                </a:ext>
                <a:ext uri="{C183D7F6-B498-43B3-948B-1728B52AA6E4}">
                  <adec:decorative xmlns:adec="http://schemas.microsoft.com/office/drawing/2017/decorative" val="1"/>
                </a:ext>
              </a:extLst>
            </p:cNvPr>
            <p:cNvSpPr/>
            <p:nvPr userDrawn="1"/>
          </p:nvSpPr>
          <p:spPr bwMode="auto">
            <a:xfrm>
              <a:off x="7823983" y="0"/>
              <a:ext cx="22756845" cy="128016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12" name="Picture 11">
              <a:extLst>
                <a:ext uri="{FF2B5EF4-FFF2-40B4-BE49-F238E27FC236}">
                  <a16:creationId xmlns:a16="http://schemas.microsoft.com/office/drawing/2014/main" id="{A7E170B6-641B-0C89-09A4-5A8372632F87}"/>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7823983" y="0"/>
              <a:ext cx="22756845" cy="12801600"/>
            </a:xfrm>
            <a:prstGeom prst="rect">
              <a:avLst/>
            </a:prstGeom>
          </p:spPr>
        </p:pic>
        <p:sp>
          <p:nvSpPr>
            <p:cNvPr id="13" name="Rectangle 12">
              <a:hlinkClick r:id="" action="ppaction://noaction"/>
              <a:extLst>
                <a:ext uri="{FF2B5EF4-FFF2-40B4-BE49-F238E27FC236}">
                  <a16:creationId xmlns:a16="http://schemas.microsoft.com/office/drawing/2014/main" id="{43352A4B-C89E-A9B3-F717-BDDC685ABF76}"/>
                </a:ext>
                <a:ext uri="{C183D7F6-B498-43B3-948B-1728B52AA6E4}">
                  <adec:decorative xmlns:adec="http://schemas.microsoft.com/office/drawing/2017/decorative" val="1"/>
                </a:ext>
              </a:extLst>
            </p:cNvPr>
            <p:cNvSpPr/>
            <p:nvPr userDrawn="1"/>
          </p:nvSpPr>
          <p:spPr bwMode="auto">
            <a:xfrm>
              <a:off x="7823983" y="12"/>
              <a:ext cx="22756845" cy="12801588"/>
            </a:xfrm>
            <a:prstGeom prst="rect">
              <a:avLst/>
            </a:prstGeom>
            <a:gradFill flip="none" rotWithShape="1">
              <a:gsLst>
                <a:gs pos="0">
                  <a:srgbClr val="F65567">
                    <a:alpha val="33000"/>
                  </a:srgbClr>
                </a:gs>
                <a:gs pos="58000">
                  <a:srgbClr val="238CD9">
                    <a:alpha val="33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79" tIns="58783" rIns="73479" bIns="58783"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b="1">
                <a:solidFill>
                  <a:srgbClr val="091F2C"/>
                </a:solidFill>
                <a:latin typeface="Segoe UI Variable Display Semibold" pitchFamily="2" charset="0"/>
                <a:cs typeface="Segoe UI" pitchFamily="34" charset="0"/>
              </a:endParaRPr>
            </a:p>
          </p:txBody>
        </p:sp>
      </p:grpSp>
    </p:spTree>
    <p:extLst>
      <p:ext uri="{BB962C8B-B14F-4D97-AF65-F5344CB8AC3E}">
        <p14:creationId xmlns:p14="http://schemas.microsoft.com/office/powerpoint/2010/main" val="216632176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heme 4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4" name="Group 13" descr="Theme 4 16x9 background live shapes">
            <a:extLst>
              <a:ext uri="{FF2B5EF4-FFF2-40B4-BE49-F238E27FC236}">
                <a16:creationId xmlns:a16="http://schemas.microsoft.com/office/drawing/2014/main" id="{A5D90BAF-4418-AE99-EDEB-EA7D5C9210F6}"/>
              </a:ext>
            </a:extLst>
          </p:cNvPr>
          <p:cNvGrpSpPr>
            <a:grpSpLocks noChangeAspect="1"/>
          </p:cNvGrpSpPr>
          <p:nvPr userDrawn="1"/>
        </p:nvGrpSpPr>
        <p:grpSpPr>
          <a:xfrm>
            <a:off x="0" y="-1008856"/>
            <a:ext cx="1534583" cy="863263"/>
            <a:chOff x="7823983" y="0"/>
            <a:chExt cx="22756845" cy="12801612"/>
          </a:xfrm>
        </p:grpSpPr>
        <p:sp>
          <p:nvSpPr>
            <p:cNvPr id="15" name="Rectangle 14">
              <a:hlinkClick r:id="" action="ppaction://noaction"/>
              <a:extLst>
                <a:ext uri="{FF2B5EF4-FFF2-40B4-BE49-F238E27FC236}">
                  <a16:creationId xmlns:a16="http://schemas.microsoft.com/office/drawing/2014/main" id="{6DCBF5A5-3B47-2DE4-FE52-7FC6C9B4C175}"/>
                </a:ext>
                <a:ext uri="{C183D7F6-B498-43B3-948B-1728B52AA6E4}">
                  <adec:decorative xmlns:adec="http://schemas.microsoft.com/office/drawing/2017/decorative" val="1"/>
                </a:ext>
              </a:extLst>
            </p:cNvPr>
            <p:cNvSpPr/>
            <p:nvPr userDrawn="1"/>
          </p:nvSpPr>
          <p:spPr bwMode="auto">
            <a:xfrm>
              <a:off x="7823983" y="0"/>
              <a:ext cx="22756845" cy="128016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16" name="Picture 15">
              <a:extLst>
                <a:ext uri="{FF2B5EF4-FFF2-40B4-BE49-F238E27FC236}">
                  <a16:creationId xmlns:a16="http://schemas.microsoft.com/office/drawing/2014/main" id="{F2C6E3DB-3082-7071-2E58-009660DC1442}"/>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7823983" y="0"/>
              <a:ext cx="22756845" cy="12801600"/>
            </a:xfrm>
            <a:prstGeom prst="rect">
              <a:avLst/>
            </a:prstGeom>
          </p:spPr>
        </p:pic>
        <p:sp>
          <p:nvSpPr>
            <p:cNvPr id="17" name="Rectangle 16">
              <a:hlinkClick r:id="" action="ppaction://noaction"/>
              <a:extLst>
                <a:ext uri="{FF2B5EF4-FFF2-40B4-BE49-F238E27FC236}">
                  <a16:creationId xmlns:a16="http://schemas.microsoft.com/office/drawing/2014/main" id="{E4A822BB-508E-BB29-85CA-BCAD53D70D47}"/>
                </a:ext>
                <a:ext uri="{C183D7F6-B498-43B3-948B-1728B52AA6E4}">
                  <adec:decorative xmlns:adec="http://schemas.microsoft.com/office/drawing/2017/decorative" val="1"/>
                </a:ext>
              </a:extLst>
            </p:cNvPr>
            <p:cNvSpPr/>
            <p:nvPr userDrawn="1"/>
          </p:nvSpPr>
          <p:spPr bwMode="auto">
            <a:xfrm>
              <a:off x="7823983" y="12"/>
              <a:ext cx="22756845" cy="12801600"/>
            </a:xfrm>
            <a:prstGeom prst="rect">
              <a:avLst/>
            </a:prstGeom>
            <a:gradFill flip="none" rotWithShape="1">
              <a:gsLst>
                <a:gs pos="58000">
                  <a:srgbClr val="CA6CCD">
                    <a:alpha val="33000"/>
                  </a:srgbClr>
                </a:gs>
                <a:gs pos="0">
                  <a:srgbClr val="FF7F62">
                    <a:alpha val="33000"/>
                    <a:lumMod val="100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79" tIns="58783" rIns="73479" bIns="58783"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b="1">
                <a:solidFill>
                  <a:srgbClr val="091F2C"/>
                </a:solidFill>
                <a:latin typeface="Segoe UI Variable Display Semibold" pitchFamily="2" charset="0"/>
                <a:cs typeface="Segoe UI" pitchFamily="34" charset="0"/>
              </a:endParaRPr>
            </a:p>
          </p:txBody>
        </p:sp>
      </p:grpSp>
    </p:spTree>
    <p:extLst>
      <p:ext uri="{BB962C8B-B14F-4D97-AF65-F5344CB8AC3E}">
        <p14:creationId xmlns:p14="http://schemas.microsoft.com/office/powerpoint/2010/main" val="284465683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heme 5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8" name="Group 17" descr="Theme 5 16x9 background live shapes">
            <a:extLst>
              <a:ext uri="{FF2B5EF4-FFF2-40B4-BE49-F238E27FC236}">
                <a16:creationId xmlns:a16="http://schemas.microsoft.com/office/drawing/2014/main" id="{F471B4C8-749E-132F-7130-CF7608FCEE14}"/>
              </a:ext>
            </a:extLst>
          </p:cNvPr>
          <p:cNvGrpSpPr>
            <a:grpSpLocks noChangeAspect="1"/>
          </p:cNvGrpSpPr>
          <p:nvPr userDrawn="1"/>
        </p:nvGrpSpPr>
        <p:grpSpPr>
          <a:xfrm>
            <a:off x="0" y="-1008856"/>
            <a:ext cx="1534583" cy="863263"/>
            <a:chOff x="7823983" y="0"/>
            <a:chExt cx="22756845" cy="12801600"/>
          </a:xfrm>
        </p:grpSpPr>
        <p:sp>
          <p:nvSpPr>
            <p:cNvPr id="19" name="Rectangle 18">
              <a:hlinkClick r:id="" action="ppaction://noaction"/>
              <a:extLst>
                <a:ext uri="{FF2B5EF4-FFF2-40B4-BE49-F238E27FC236}">
                  <a16:creationId xmlns:a16="http://schemas.microsoft.com/office/drawing/2014/main" id="{F6B93EEB-A93D-108F-E45A-83D58E7467A3}"/>
                </a:ext>
                <a:ext uri="{C183D7F6-B498-43B3-948B-1728B52AA6E4}">
                  <adec:decorative xmlns:adec="http://schemas.microsoft.com/office/drawing/2017/decorative" val="1"/>
                </a:ext>
              </a:extLst>
            </p:cNvPr>
            <p:cNvSpPr/>
            <p:nvPr userDrawn="1"/>
          </p:nvSpPr>
          <p:spPr bwMode="auto">
            <a:xfrm>
              <a:off x="7823983" y="0"/>
              <a:ext cx="22756845" cy="128016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20" name="Picture 19">
              <a:extLst>
                <a:ext uri="{FF2B5EF4-FFF2-40B4-BE49-F238E27FC236}">
                  <a16:creationId xmlns:a16="http://schemas.microsoft.com/office/drawing/2014/main" id="{D25A433E-5152-221F-A9CC-34181115C109}"/>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7823983" y="0"/>
              <a:ext cx="22756845" cy="12801600"/>
            </a:xfrm>
            <a:prstGeom prst="rect">
              <a:avLst/>
            </a:prstGeom>
          </p:spPr>
        </p:pic>
        <p:sp>
          <p:nvSpPr>
            <p:cNvPr id="21" name="Rectangle 20">
              <a:hlinkClick r:id="" action="ppaction://noaction"/>
              <a:extLst>
                <a:ext uri="{FF2B5EF4-FFF2-40B4-BE49-F238E27FC236}">
                  <a16:creationId xmlns:a16="http://schemas.microsoft.com/office/drawing/2014/main" id="{F6619842-DA6B-14EB-A137-6942BBC4BC64}"/>
                </a:ext>
                <a:ext uri="{C183D7F6-B498-43B3-948B-1728B52AA6E4}">
                  <adec:decorative xmlns:adec="http://schemas.microsoft.com/office/drawing/2017/decorative" val="1"/>
                </a:ext>
              </a:extLst>
            </p:cNvPr>
            <p:cNvSpPr/>
            <p:nvPr userDrawn="1"/>
          </p:nvSpPr>
          <p:spPr bwMode="auto">
            <a:xfrm>
              <a:off x="7823983" y="12"/>
              <a:ext cx="22756845" cy="12801588"/>
            </a:xfrm>
            <a:prstGeom prst="rect">
              <a:avLst/>
            </a:prstGeom>
            <a:gradFill flip="none" rotWithShape="1">
              <a:gsLst>
                <a:gs pos="60000">
                  <a:srgbClr val="DCEDE8">
                    <a:alpha val="60000"/>
                  </a:srgbClr>
                </a:gs>
                <a:gs pos="0">
                  <a:srgbClr val="FFF1CC">
                    <a:alpha val="60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374667" fontAlgn="base">
                <a:lnSpc>
                  <a:spcPct val="100000"/>
                </a:lnSpc>
                <a:spcBef>
                  <a:spcPct val="0"/>
                </a:spcBef>
                <a:spcAft>
                  <a:spcPct val="0"/>
                </a:spcAft>
                <a:buClrTx/>
                <a:buSzTx/>
                <a:buFontTx/>
                <a:buNone/>
                <a:tabLst/>
              </a:pPr>
              <a:endParaRPr kumimoji="0" lang="en-US" sz="500" b="0" i="0" u="none" strike="noStrike" cap="none" spc="0" normalizeH="0" baseline="0">
                <a:ln>
                  <a:noFill/>
                </a:ln>
                <a:solidFill>
                  <a:srgbClr val="091F2C"/>
                </a:solidFill>
                <a:effectLst/>
                <a:uLnTx/>
                <a:uFillTx/>
                <a:latin typeface="Segoe UI"/>
                <a:cs typeface="Segoe UI" pitchFamily="34" charset="0"/>
              </a:endParaRPr>
            </a:p>
          </p:txBody>
        </p:sp>
      </p:grpSp>
    </p:spTree>
    <p:extLst>
      <p:ext uri="{BB962C8B-B14F-4D97-AF65-F5344CB8AC3E}">
        <p14:creationId xmlns:p14="http://schemas.microsoft.com/office/powerpoint/2010/main" val="16486129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heme 6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2" name="Group 21" descr="Theme 6 16x9 background live shapes">
            <a:extLst>
              <a:ext uri="{FF2B5EF4-FFF2-40B4-BE49-F238E27FC236}">
                <a16:creationId xmlns:a16="http://schemas.microsoft.com/office/drawing/2014/main" id="{015E8758-8AD5-33E3-7075-9EBD7214B07A}"/>
              </a:ext>
            </a:extLst>
          </p:cNvPr>
          <p:cNvGrpSpPr>
            <a:grpSpLocks noChangeAspect="1"/>
          </p:cNvGrpSpPr>
          <p:nvPr userDrawn="1"/>
        </p:nvGrpSpPr>
        <p:grpSpPr>
          <a:xfrm>
            <a:off x="0" y="-1008856"/>
            <a:ext cx="1534583" cy="863263"/>
            <a:chOff x="0" y="-1402736"/>
            <a:chExt cx="1918074" cy="1078992"/>
          </a:xfrm>
        </p:grpSpPr>
        <p:sp>
          <p:nvSpPr>
            <p:cNvPr id="23" name="Rectangle 22">
              <a:hlinkClick r:id="" action="ppaction://noaction"/>
              <a:extLst>
                <a:ext uri="{FF2B5EF4-FFF2-40B4-BE49-F238E27FC236}">
                  <a16:creationId xmlns:a16="http://schemas.microsoft.com/office/drawing/2014/main" id="{D750F67A-569C-CBA2-940A-441C138FAA30}"/>
                </a:ext>
                <a:ext uri="{C183D7F6-B498-43B3-948B-1728B52AA6E4}">
                  <adec:decorative xmlns:adec="http://schemas.microsoft.com/office/drawing/2017/decorative" val="1"/>
                </a:ext>
              </a:extLst>
            </p:cNvPr>
            <p:cNvSpPr/>
            <p:nvPr userDrawn="1"/>
          </p:nvSpPr>
          <p:spPr bwMode="auto">
            <a:xfrm>
              <a:off x="0" y="-1402736"/>
              <a:ext cx="1918074" cy="1078992"/>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24" name="Picture 23">
              <a:extLst>
                <a:ext uri="{FF2B5EF4-FFF2-40B4-BE49-F238E27FC236}">
                  <a16:creationId xmlns:a16="http://schemas.microsoft.com/office/drawing/2014/main" id="{642E5D0F-EA15-A97B-1246-F92FD64DC2DD}"/>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0" y="-1402736"/>
              <a:ext cx="1918074" cy="1078992"/>
            </a:xfrm>
            <a:prstGeom prst="rect">
              <a:avLst/>
            </a:prstGeom>
          </p:spPr>
        </p:pic>
        <p:sp>
          <p:nvSpPr>
            <p:cNvPr id="25" name="Rectangle 24">
              <a:hlinkClick r:id="" action="ppaction://noaction"/>
              <a:extLst>
                <a:ext uri="{FF2B5EF4-FFF2-40B4-BE49-F238E27FC236}">
                  <a16:creationId xmlns:a16="http://schemas.microsoft.com/office/drawing/2014/main" id="{86D236A9-3859-42A3-96A9-00BF164F3442}"/>
                </a:ext>
                <a:ext uri="{C183D7F6-B498-43B3-948B-1728B52AA6E4}">
                  <adec:decorative xmlns:adec="http://schemas.microsoft.com/office/drawing/2017/decorative" val="1"/>
                </a:ext>
              </a:extLst>
            </p:cNvPr>
            <p:cNvSpPr/>
            <p:nvPr userDrawn="1"/>
          </p:nvSpPr>
          <p:spPr bwMode="auto">
            <a:xfrm>
              <a:off x="0" y="-1402735"/>
              <a:ext cx="1918074" cy="1078991"/>
            </a:xfrm>
            <a:prstGeom prst="rect">
              <a:avLst/>
            </a:prstGeom>
            <a:gradFill flip="none" rotWithShape="1">
              <a:gsLst>
                <a:gs pos="60000">
                  <a:srgbClr val="E2F1F9">
                    <a:alpha val="60000"/>
                  </a:srgbClr>
                </a:gs>
                <a:gs pos="0">
                  <a:srgbClr val="FFECEE">
                    <a:alpha val="60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374667" fontAlgn="base">
                <a:lnSpc>
                  <a:spcPct val="100000"/>
                </a:lnSpc>
                <a:spcBef>
                  <a:spcPct val="0"/>
                </a:spcBef>
                <a:spcAft>
                  <a:spcPct val="0"/>
                </a:spcAft>
                <a:buClrTx/>
                <a:buSzTx/>
                <a:buFontTx/>
                <a:buNone/>
                <a:tabLst/>
              </a:pPr>
              <a:endParaRPr kumimoji="0" lang="en-US" sz="500" b="0" i="0" u="none" strike="noStrike" cap="none" spc="0" normalizeH="0" baseline="0">
                <a:ln>
                  <a:noFill/>
                </a:ln>
                <a:solidFill>
                  <a:srgbClr val="091F2C"/>
                </a:solidFill>
                <a:effectLst/>
                <a:uLnTx/>
                <a:uFillTx/>
                <a:latin typeface="Segoe UI"/>
                <a:cs typeface="Segoe UI" pitchFamily="34" charset="0"/>
              </a:endParaRPr>
            </a:p>
          </p:txBody>
        </p:sp>
      </p:grpSp>
    </p:spTree>
    <p:extLst>
      <p:ext uri="{BB962C8B-B14F-4D97-AF65-F5344CB8AC3E}">
        <p14:creationId xmlns:p14="http://schemas.microsoft.com/office/powerpoint/2010/main" val="5505582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Theme 6 - Light-TitleOnly">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2" name="Group 21" descr="Theme 6 16x9 background live shapes">
            <a:extLst>
              <a:ext uri="{FF2B5EF4-FFF2-40B4-BE49-F238E27FC236}">
                <a16:creationId xmlns:a16="http://schemas.microsoft.com/office/drawing/2014/main" id="{015E8758-8AD5-33E3-7075-9EBD7214B07A}"/>
              </a:ext>
            </a:extLst>
          </p:cNvPr>
          <p:cNvGrpSpPr>
            <a:grpSpLocks noChangeAspect="1"/>
          </p:cNvGrpSpPr>
          <p:nvPr userDrawn="1"/>
        </p:nvGrpSpPr>
        <p:grpSpPr>
          <a:xfrm>
            <a:off x="0" y="-1008856"/>
            <a:ext cx="1534583" cy="863263"/>
            <a:chOff x="0" y="-1402736"/>
            <a:chExt cx="1918074" cy="1078992"/>
          </a:xfrm>
        </p:grpSpPr>
        <p:sp>
          <p:nvSpPr>
            <p:cNvPr id="23" name="Rectangle 22">
              <a:hlinkClick r:id="" action="ppaction://noaction"/>
              <a:extLst>
                <a:ext uri="{FF2B5EF4-FFF2-40B4-BE49-F238E27FC236}">
                  <a16:creationId xmlns:a16="http://schemas.microsoft.com/office/drawing/2014/main" id="{D750F67A-569C-CBA2-940A-441C138FAA30}"/>
                </a:ext>
                <a:ext uri="{C183D7F6-B498-43B3-948B-1728B52AA6E4}">
                  <adec:decorative xmlns:adec="http://schemas.microsoft.com/office/drawing/2017/decorative" val="1"/>
                </a:ext>
              </a:extLst>
            </p:cNvPr>
            <p:cNvSpPr/>
            <p:nvPr userDrawn="1"/>
          </p:nvSpPr>
          <p:spPr bwMode="auto">
            <a:xfrm>
              <a:off x="0" y="-1402736"/>
              <a:ext cx="1918074" cy="1078992"/>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24" name="Picture 23">
              <a:extLst>
                <a:ext uri="{FF2B5EF4-FFF2-40B4-BE49-F238E27FC236}">
                  <a16:creationId xmlns:a16="http://schemas.microsoft.com/office/drawing/2014/main" id="{642E5D0F-EA15-A97B-1246-F92FD64DC2DD}"/>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0" y="-1402736"/>
              <a:ext cx="1918074" cy="1078992"/>
            </a:xfrm>
            <a:prstGeom prst="rect">
              <a:avLst/>
            </a:prstGeom>
          </p:spPr>
        </p:pic>
        <p:sp>
          <p:nvSpPr>
            <p:cNvPr id="25" name="Rectangle 24">
              <a:hlinkClick r:id="" action="ppaction://noaction"/>
              <a:extLst>
                <a:ext uri="{FF2B5EF4-FFF2-40B4-BE49-F238E27FC236}">
                  <a16:creationId xmlns:a16="http://schemas.microsoft.com/office/drawing/2014/main" id="{86D236A9-3859-42A3-96A9-00BF164F3442}"/>
                </a:ext>
                <a:ext uri="{C183D7F6-B498-43B3-948B-1728B52AA6E4}">
                  <adec:decorative xmlns:adec="http://schemas.microsoft.com/office/drawing/2017/decorative" val="1"/>
                </a:ext>
              </a:extLst>
            </p:cNvPr>
            <p:cNvSpPr/>
            <p:nvPr userDrawn="1"/>
          </p:nvSpPr>
          <p:spPr bwMode="auto">
            <a:xfrm>
              <a:off x="0" y="-1402735"/>
              <a:ext cx="1918074" cy="1078991"/>
            </a:xfrm>
            <a:prstGeom prst="rect">
              <a:avLst/>
            </a:prstGeom>
            <a:gradFill flip="none" rotWithShape="1">
              <a:gsLst>
                <a:gs pos="60000">
                  <a:srgbClr val="E2F1F9">
                    <a:alpha val="60000"/>
                  </a:srgbClr>
                </a:gs>
                <a:gs pos="0">
                  <a:srgbClr val="FFECEE">
                    <a:alpha val="60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374667" fontAlgn="base">
                <a:lnSpc>
                  <a:spcPct val="100000"/>
                </a:lnSpc>
                <a:spcBef>
                  <a:spcPct val="0"/>
                </a:spcBef>
                <a:spcAft>
                  <a:spcPct val="0"/>
                </a:spcAft>
                <a:buClrTx/>
                <a:buSzTx/>
                <a:buFontTx/>
                <a:buNone/>
                <a:tabLst/>
              </a:pPr>
              <a:endParaRPr kumimoji="0" lang="en-US" sz="500" b="0" i="0" u="none" strike="noStrike" cap="none" spc="0" normalizeH="0" baseline="0">
                <a:ln>
                  <a:noFill/>
                </a:ln>
                <a:solidFill>
                  <a:srgbClr val="091F2C"/>
                </a:solidFill>
                <a:effectLst/>
                <a:uLnTx/>
                <a:uFillTx/>
                <a:latin typeface="Segoe UI"/>
                <a:cs typeface="Segoe UI" pitchFamily="34" charset="0"/>
              </a:endParaRPr>
            </a:p>
          </p:txBody>
        </p:sp>
      </p:grpSp>
      <p:sp>
        <p:nvSpPr>
          <p:cNvPr id="2" name="Title 2">
            <a:extLst>
              <a:ext uri="{FF2B5EF4-FFF2-40B4-BE49-F238E27FC236}">
                <a16:creationId xmlns:a16="http://schemas.microsoft.com/office/drawing/2014/main" id="{CFBA275F-02D0-8293-CC4D-2B024C9150FF}"/>
              </a:ext>
            </a:extLst>
          </p:cNvPr>
          <p:cNvSpPr>
            <a:spLocks noGrp="1"/>
          </p:cNvSpPr>
          <p:nvPr>
            <p:ph type="title"/>
          </p:nvPr>
        </p:nvSpPr>
        <p:spPr>
          <a:xfrm>
            <a:off x="588263" y="457200"/>
            <a:ext cx="11018520" cy="983234"/>
          </a:xfrm>
        </p:spPr>
        <p:txBody>
          <a:bodyPr/>
          <a:lstStyle/>
          <a:p>
            <a:r>
              <a:rPr lang="en-US"/>
              <a:t>Click to edit Master title style</a:t>
            </a:r>
          </a:p>
        </p:txBody>
      </p:sp>
    </p:spTree>
    <p:extLst>
      <p:ext uri="{BB962C8B-B14F-4D97-AF65-F5344CB8AC3E}">
        <p14:creationId xmlns:p14="http://schemas.microsoft.com/office/powerpoint/2010/main" val="293224258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heme 7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6" name="Group 25" descr="Theme 7 16x9 background live shapes">
            <a:extLst>
              <a:ext uri="{FF2B5EF4-FFF2-40B4-BE49-F238E27FC236}">
                <a16:creationId xmlns:a16="http://schemas.microsoft.com/office/drawing/2014/main" id="{1D5E2B0A-A131-90A3-4F11-AEABD73BD52D}"/>
              </a:ext>
            </a:extLst>
          </p:cNvPr>
          <p:cNvGrpSpPr>
            <a:grpSpLocks noChangeAspect="1"/>
          </p:cNvGrpSpPr>
          <p:nvPr userDrawn="1"/>
        </p:nvGrpSpPr>
        <p:grpSpPr>
          <a:xfrm>
            <a:off x="0" y="-1008856"/>
            <a:ext cx="1534583" cy="863263"/>
            <a:chOff x="0" y="-1402736"/>
            <a:chExt cx="1918074" cy="1078992"/>
          </a:xfrm>
        </p:grpSpPr>
        <p:sp>
          <p:nvSpPr>
            <p:cNvPr id="27" name="Rectangle 26">
              <a:hlinkClick r:id="" action="ppaction://noaction"/>
              <a:extLst>
                <a:ext uri="{FF2B5EF4-FFF2-40B4-BE49-F238E27FC236}">
                  <a16:creationId xmlns:a16="http://schemas.microsoft.com/office/drawing/2014/main" id="{A4930299-6198-1641-57F1-13DF5C95B8C2}"/>
                </a:ext>
                <a:ext uri="{C183D7F6-B498-43B3-948B-1728B52AA6E4}">
                  <adec:decorative xmlns:adec="http://schemas.microsoft.com/office/drawing/2017/decorative" val="1"/>
                </a:ext>
              </a:extLst>
            </p:cNvPr>
            <p:cNvSpPr/>
            <p:nvPr userDrawn="1"/>
          </p:nvSpPr>
          <p:spPr bwMode="auto">
            <a:xfrm>
              <a:off x="0" y="-1402736"/>
              <a:ext cx="1918074" cy="1078992"/>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28" name="Picture 27">
              <a:extLst>
                <a:ext uri="{FF2B5EF4-FFF2-40B4-BE49-F238E27FC236}">
                  <a16:creationId xmlns:a16="http://schemas.microsoft.com/office/drawing/2014/main" id="{C505751D-42F3-B0A8-8024-1FC682FBE5CA}"/>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0" y="-1402736"/>
              <a:ext cx="1918074" cy="1078992"/>
            </a:xfrm>
            <a:prstGeom prst="rect">
              <a:avLst/>
            </a:prstGeom>
          </p:spPr>
        </p:pic>
        <p:sp>
          <p:nvSpPr>
            <p:cNvPr id="29" name="Rectangle 28">
              <a:hlinkClick r:id="" action="ppaction://noaction"/>
              <a:extLst>
                <a:ext uri="{FF2B5EF4-FFF2-40B4-BE49-F238E27FC236}">
                  <a16:creationId xmlns:a16="http://schemas.microsoft.com/office/drawing/2014/main" id="{68724290-E668-3407-D417-8E84F4D1B194}"/>
                </a:ext>
                <a:ext uri="{C183D7F6-B498-43B3-948B-1728B52AA6E4}">
                  <adec:decorative xmlns:adec="http://schemas.microsoft.com/office/drawing/2017/decorative" val="1"/>
                </a:ext>
              </a:extLst>
            </p:cNvPr>
            <p:cNvSpPr/>
            <p:nvPr userDrawn="1"/>
          </p:nvSpPr>
          <p:spPr bwMode="auto">
            <a:xfrm>
              <a:off x="0" y="-1402735"/>
              <a:ext cx="1918074" cy="1078991"/>
            </a:xfrm>
            <a:prstGeom prst="rect">
              <a:avLst/>
            </a:prstGeom>
            <a:gradFill flip="none" rotWithShape="1">
              <a:gsLst>
                <a:gs pos="0">
                  <a:srgbClr val="FFF8E5">
                    <a:alpha val="60000"/>
                  </a:srgbClr>
                </a:gs>
                <a:gs pos="60000">
                  <a:srgbClr val="FFECEE">
                    <a:alpha val="60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R="0" lvl="0" indent="0" defTabSz="374667" fontAlgn="base">
                <a:lnSpc>
                  <a:spcPct val="100000"/>
                </a:lnSpc>
                <a:spcBef>
                  <a:spcPct val="0"/>
                </a:spcBef>
                <a:spcAft>
                  <a:spcPct val="0"/>
                </a:spcAft>
                <a:buClrTx/>
                <a:buSzTx/>
                <a:buFontTx/>
                <a:buNone/>
                <a:tabLst/>
              </a:pPr>
              <a:endParaRPr kumimoji="0" lang="en-US" sz="500" b="0" i="0" u="none" strike="noStrike" cap="none" spc="0" normalizeH="0" baseline="0">
                <a:ln>
                  <a:noFill/>
                </a:ln>
                <a:solidFill>
                  <a:srgbClr val="091F2C"/>
                </a:solidFill>
                <a:effectLst/>
                <a:uLnTx/>
                <a:uFillTx/>
                <a:latin typeface="Segoe UI"/>
                <a:cs typeface="Segoe UI" pitchFamily="34" charset="0"/>
              </a:endParaRPr>
            </a:p>
          </p:txBody>
        </p:sp>
      </p:grpSp>
    </p:spTree>
    <p:extLst>
      <p:ext uri="{BB962C8B-B14F-4D97-AF65-F5344CB8AC3E}">
        <p14:creationId xmlns:p14="http://schemas.microsoft.com/office/powerpoint/2010/main" val="134777181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heme 1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 name="Group 1" descr="Theme 1 dark 16x9 background live shapes">
            <a:extLst>
              <a:ext uri="{FF2B5EF4-FFF2-40B4-BE49-F238E27FC236}">
                <a16:creationId xmlns:a16="http://schemas.microsoft.com/office/drawing/2014/main" id="{D6DDA62B-58BD-05FE-12D1-C1AC0D002AB1}"/>
              </a:ext>
            </a:extLst>
          </p:cNvPr>
          <p:cNvGrpSpPr/>
          <p:nvPr userDrawn="1"/>
        </p:nvGrpSpPr>
        <p:grpSpPr>
          <a:xfrm>
            <a:off x="0" y="-1008856"/>
            <a:ext cx="1536237" cy="865414"/>
            <a:chOff x="411480" y="4576565"/>
            <a:chExt cx="2743200" cy="1545336"/>
          </a:xfrm>
        </p:grpSpPr>
        <p:sp>
          <p:nvSpPr>
            <p:cNvPr id="3" name="Rectangle 2">
              <a:hlinkClick r:id="" action="ppaction://noaction"/>
              <a:extLst>
                <a:ext uri="{FF2B5EF4-FFF2-40B4-BE49-F238E27FC236}">
                  <a16:creationId xmlns:a16="http://schemas.microsoft.com/office/drawing/2014/main" id="{D0557860-6A8F-8E52-A580-098D8C0E2634}"/>
                </a:ext>
                <a:ext uri="{C183D7F6-B498-43B3-948B-1728B52AA6E4}">
                  <adec:decorative xmlns:adec="http://schemas.microsoft.com/office/drawing/2017/decorative" val="1"/>
                </a:ext>
              </a:extLst>
            </p:cNvPr>
            <p:cNvSpPr/>
            <p:nvPr userDrawn="1"/>
          </p:nvSpPr>
          <p:spPr bwMode="auto">
            <a:xfrm>
              <a:off x="411480" y="4576565"/>
              <a:ext cx="2743200" cy="1545336"/>
            </a:xfrm>
            <a:prstGeom prst="rect">
              <a:avLst/>
            </a:prstGeom>
            <a:gradFill>
              <a:gsLst>
                <a:gs pos="0">
                  <a:srgbClr val="391C0E"/>
                </a:gs>
                <a:gs pos="44000">
                  <a:srgbClr val="000000"/>
                </a:gs>
              </a:gsLst>
              <a:lin ang="135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4" name="Picture 3">
              <a:extLst>
                <a:ext uri="{FF2B5EF4-FFF2-40B4-BE49-F238E27FC236}">
                  <a16:creationId xmlns:a16="http://schemas.microsoft.com/office/drawing/2014/main" id="{547E1C8F-4FB3-EACE-501C-D6337A81894B}"/>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411480" y="4576565"/>
              <a:ext cx="2743200" cy="1545336"/>
            </a:xfrm>
            <a:prstGeom prst="rect">
              <a:avLst/>
            </a:prstGeom>
          </p:spPr>
        </p:pic>
        <p:sp>
          <p:nvSpPr>
            <p:cNvPr id="5" name="Rectangle 4">
              <a:hlinkClick r:id="" action="ppaction://noaction"/>
              <a:extLst>
                <a:ext uri="{FF2B5EF4-FFF2-40B4-BE49-F238E27FC236}">
                  <a16:creationId xmlns:a16="http://schemas.microsoft.com/office/drawing/2014/main" id="{22E67220-0F09-59F1-152B-DC326AC26FB5}"/>
                </a:ext>
                <a:ext uri="{C183D7F6-B498-43B3-948B-1728B52AA6E4}">
                  <adec:decorative xmlns:adec="http://schemas.microsoft.com/office/drawing/2017/decorative" val="1"/>
                </a:ext>
              </a:extLst>
            </p:cNvPr>
            <p:cNvSpPr>
              <a:spLocks/>
            </p:cNvSpPr>
            <p:nvPr userDrawn="1"/>
          </p:nvSpPr>
          <p:spPr bwMode="auto">
            <a:xfrm>
              <a:off x="411480" y="4576565"/>
              <a:ext cx="2743200" cy="1545336"/>
            </a:xfrm>
            <a:prstGeom prst="rect">
              <a:avLst/>
            </a:prstGeom>
            <a:gradFill flip="none" rotWithShape="1">
              <a:gsLst>
                <a:gs pos="0">
                  <a:srgbClr val="391C0E">
                    <a:alpha val="65000"/>
                  </a:srgbClr>
                </a:gs>
                <a:gs pos="44000">
                  <a:srgbClr val="000000">
                    <a:alpha val="65000"/>
                  </a:srgbClr>
                </a:gs>
              </a:gsLst>
              <a:lin ang="135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256306849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heme 2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6" name="Group 5" descr="Theme 2 dark 16x9 background live shapes">
            <a:extLst>
              <a:ext uri="{FF2B5EF4-FFF2-40B4-BE49-F238E27FC236}">
                <a16:creationId xmlns:a16="http://schemas.microsoft.com/office/drawing/2014/main" id="{E6FC3824-0482-F354-39BA-F28FAA2CFE62}"/>
              </a:ext>
            </a:extLst>
          </p:cNvPr>
          <p:cNvGrpSpPr/>
          <p:nvPr userDrawn="1"/>
        </p:nvGrpSpPr>
        <p:grpSpPr>
          <a:xfrm>
            <a:off x="0" y="-1008856"/>
            <a:ext cx="1536237" cy="865414"/>
            <a:chOff x="3246120" y="4576565"/>
            <a:chExt cx="2743200" cy="1545336"/>
          </a:xfrm>
        </p:grpSpPr>
        <p:sp>
          <p:nvSpPr>
            <p:cNvPr id="7" name="Rectangle 6">
              <a:hlinkClick r:id="" action="ppaction://noaction"/>
              <a:extLst>
                <a:ext uri="{FF2B5EF4-FFF2-40B4-BE49-F238E27FC236}">
                  <a16:creationId xmlns:a16="http://schemas.microsoft.com/office/drawing/2014/main" id="{B6B5AAEB-982A-222D-1493-9AAD902AE1ED}"/>
                </a:ext>
                <a:ext uri="{C183D7F6-B498-43B3-948B-1728B52AA6E4}">
                  <adec:decorative xmlns:adec="http://schemas.microsoft.com/office/drawing/2017/decorative" val="1"/>
                </a:ext>
              </a:extLst>
            </p:cNvPr>
            <p:cNvSpPr>
              <a:spLocks/>
            </p:cNvSpPr>
            <p:nvPr userDrawn="1"/>
          </p:nvSpPr>
          <p:spPr bwMode="auto">
            <a:xfrm>
              <a:off x="3246120" y="4576565"/>
              <a:ext cx="2743200" cy="1545336"/>
            </a:xfrm>
            <a:prstGeom prst="rect">
              <a:avLst/>
            </a:prstGeom>
            <a:gradFill>
              <a:gsLst>
                <a:gs pos="50000">
                  <a:srgbClr val="112D31"/>
                </a:gs>
                <a:gs pos="0">
                  <a:srgbClr val="152237"/>
                </a:gs>
              </a:gsLst>
              <a:lin ang="135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8" name="Picture 7">
              <a:extLst>
                <a:ext uri="{FF2B5EF4-FFF2-40B4-BE49-F238E27FC236}">
                  <a16:creationId xmlns:a16="http://schemas.microsoft.com/office/drawing/2014/main" id="{D44D29B3-CB57-0B92-6545-BBA4A16F83EA}"/>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3246120" y="4576565"/>
              <a:ext cx="2743200" cy="1545336"/>
            </a:xfrm>
            <a:prstGeom prst="rect">
              <a:avLst/>
            </a:prstGeom>
          </p:spPr>
        </p:pic>
        <p:sp>
          <p:nvSpPr>
            <p:cNvPr id="9" name="Rectangle 8">
              <a:hlinkClick r:id="" action="ppaction://noaction"/>
              <a:extLst>
                <a:ext uri="{FF2B5EF4-FFF2-40B4-BE49-F238E27FC236}">
                  <a16:creationId xmlns:a16="http://schemas.microsoft.com/office/drawing/2014/main" id="{AACE6C2F-447A-F29B-C7D4-58B5A6B07CBB}"/>
                </a:ext>
                <a:ext uri="{C183D7F6-B498-43B3-948B-1728B52AA6E4}">
                  <adec:decorative xmlns:adec="http://schemas.microsoft.com/office/drawing/2017/decorative" val="1"/>
                </a:ext>
              </a:extLst>
            </p:cNvPr>
            <p:cNvSpPr>
              <a:spLocks/>
            </p:cNvSpPr>
            <p:nvPr userDrawn="1"/>
          </p:nvSpPr>
          <p:spPr bwMode="auto">
            <a:xfrm>
              <a:off x="3246120" y="4576565"/>
              <a:ext cx="2743200" cy="1545336"/>
            </a:xfrm>
            <a:prstGeom prst="rect">
              <a:avLst/>
            </a:prstGeom>
            <a:gradFill>
              <a:gsLst>
                <a:gs pos="50000">
                  <a:srgbClr val="112D31">
                    <a:alpha val="75000"/>
                  </a:srgbClr>
                </a:gs>
                <a:gs pos="0">
                  <a:srgbClr val="152237">
                    <a:alpha val="75000"/>
                  </a:srgbClr>
                </a:gs>
              </a:gsLst>
              <a:lin ang="135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34203022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heme 3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0" name="Group 9" descr="Theme 3 dark 16x9 background live shapes">
            <a:extLst>
              <a:ext uri="{FF2B5EF4-FFF2-40B4-BE49-F238E27FC236}">
                <a16:creationId xmlns:a16="http://schemas.microsoft.com/office/drawing/2014/main" id="{17DE4D58-1C9F-4418-F0C2-8D6420E9DA4E}"/>
              </a:ext>
            </a:extLst>
          </p:cNvPr>
          <p:cNvGrpSpPr/>
          <p:nvPr userDrawn="1"/>
        </p:nvGrpSpPr>
        <p:grpSpPr>
          <a:xfrm>
            <a:off x="0" y="-1008856"/>
            <a:ext cx="1536237" cy="865414"/>
            <a:chOff x="6080760" y="4576565"/>
            <a:chExt cx="2743200" cy="1545336"/>
          </a:xfrm>
        </p:grpSpPr>
        <p:sp>
          <p:nvSpPr>
            <p:cNvPr id="11" name="Rectangle 10">
              <a:hlinkClick r:id="" action="ppaction://noaction"/>
              <a:extLst>
                <a:ext uri="{FF2B5EF4-FFF2-40B4-BE49-F238E27FC236}">
                  <a16:creationId xmlns:a16="http://schemas.microsoft.com/office/drawing/2014/main" id="{577586E1-5D84-AE6F-C22E-B0F1CE28D142}"/>
                </a:ext>
                <a:ext uri="{C183D7F6-B498-43B3-948B-1728B52AA6E4}">
                  <adec:decorative xmlns:adec="http://schemas.microsoft.com/office/drawing/2017/decorative" val="1"/>
                </a:ext>
              </a:extLst>
            </p:cNvPr>
            <p:cNvSpPr>
              <a:spLocks/>
            </p:cNvSpPr>
            <p:nvPr userDrawn="1"/>
          </p:nvSpPr>
          <p:spPr bwMode="auto">
            <a:xfrm>
              <a:off x="6080760" y="4576565"/>
              <a:ext cx="2743200" cy="1545336"/>
            </a:xfrm>
            <a:prstGeom prst="rect">
              <a:avLst/>
            </a:prstGeom>
            <a:gradFill>
              <a:gsLst>
                <a:gs pos="0">
                  <a:srgbClr val="381239"/>
                </a:gs>
                <a:gs pos="50000">
                  <a:srgbClr val="152237"/>
                </a:gs>
              </a:gsLst>
              <a:lin ang="135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12" name="Picture 11">
              <a:extLst>
                <a:ext uri="{FF2B5EF4-FFF2-40B4-BE49-F238E27FC236}">
                  <a16:creationId xmlns:a16="http://schemas.microsoft.com/office/drawing/2014/main" id="{3AEF63A3-FE56-5736-4DA6-9247DC87B9A0}"/>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6080760" y="4576565"/>
              <a:ext cx="2743200" cy="1545336"/>
            </a:xfrm>
            <a:prstGeom prst="rect">
              <a:avLst/>
            </a:prstGeom>
          </p:spPr>
        </p:pic>
        <p:sp>
          <p:nvSpPr>
            <p:cNvPr id="13" name="Rectangle 12">
              <a:hlinkClick r:id="" action="ppaction://noaction"/>
              <a:extLst>
                <a:ext uri="{FF2B5EF4-FFF2-40B4-BE49-F238E27FC236}">
                  <a16:creationId xmlns:a16="http://schemas.microsoft.com/office/drawing/2014/main" id="{F018CB8D-10F0-B1D7-4E76-6C1BD76B3C31}"/>
                </a:ext>
                <a:ext uri="{C183D7F6-B498-43B3-948B-1728B52AA6E4}">
                  <adec:decorative xmlns:adec="http://schemas.microsoft.com/office/drawing/2017/decorative" val="1"/>
                </a:ext>
              </a:extLst>
            </p:cNvPr>
            <p:cNvSpPr>
              <a:spLocks/>
            </p:cNvSpPr>
            <p:nvPr userDrawn="1"/>
          </p:nvSpPr>
          <p:spPr bwMode="auto">
            <a:xfrm>
              <a:off x="6080760" y="4576565"/>
              <a:ext cx="2743200" cy="1545336"/>
            </a:xfrm>
            <a:prstGeom prst="rect">
              <a:avLst/>
            </a:prstGeom>
            <a:gradFill>
              <a:gsLst>
                <a:gs pos="0">
                  <a:srgbClr val="381239">
                    <a:alpha val="75000"/>
                  </a:srgbClr>
                </a:gs>
                <a:gs pos="50000">
                  <a:srgbClr val="152237">
                    <a:alpha val="75000"/>
                  </a:srgbClr>
                </a:gs>
              </a:gsLst>
              <a:lin ang="135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420374238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heme 4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4" name="Group 13" descr="Theme 4 dark 16x9 background live shapes">
            <a:extLst>
              <a:ext uri="{FF2B5EF4-FFF2-40B4-BE49-F238E27FC236}">
                <a16:creationId xmlns:a16="http://schemas.microsoft.com/office/drawing/2014/main" id="{534EA82C-75C4-B456-BD21-8C86BF5EE3EA}"/>
              </a:ext>
            </a:extLst>
          </p:cNvPr>
          <p:cNvGrpSpPr/>
          <p:nvPr userDrawn="1"/>
        </p:nvGrpSpPr>
        <p:grpSpPr>
          <a:xfrm>
            <a:off x="0" y="-1008856"/>
            <a:ext cx="1536237" cy="865414"/>
            <a:chOff x="8915400" y="4576565"/>
            <a:chExt cx="2743200" cy="1545336"/>
          </a:xfrm>
        </p:grpSpPr>
        <p:sp>
          <p:nvSpPr>
            <p:cNvPr id="15" name="Rectangle 14">
              <a:hlinkClick r:id="" action="ppaction://noaction"/>
              <a:extLst>
                <a:ext uri="{FF2B5EF4-FFF2-40B4-BE49-F238E27FC236}">
                  <a16:creationId xmlns:a16="http://schemas.microsoft.com/office/drawing/2014/main" id="{231D00E5-270B-B7C1-FF89-254D54FB06AD}"/>
                </a:ext>
                <a:ext uri="{C183D7F6-B498-43B3-948B-1728B52AA6E4}">
                  <adec:decorative xmlns:adec="http://schemas.microsoft.com/office/drawing/2017/decorative" val="1"/>
                </a:ext>
              </a:extLst>
            </p:cNvPr>
            <p:cNvSpPr>
              <a:spLocks/>
            </p:cNvSpPr>
            <p:nvPr userDrawn="1"/>
          </p:nvSpPr>
          <p:spPr bwMode="auto">
            <a:xfrm>
              <a:off x="8915400" y="4576565"/>
              <a:ext cx="2743200" cy="1545336"/>
            </a:xfrm>
            <a:prstGeom prst="rect">
              <a:avLst/>
            </a:prstGeom>
            <a:gradFill>
              <a:gsLst>
                <a:gs pos="50000">
                  <a:srgbClr val="381239"/>
                </a:gs>
                <a:gs pos="0">
                  <a:srgbClr val="391317"/>
                </a:gs>
              </a:gsLst>
              <a:lin ang="135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16" name="Picture 15">
              <a:extLst>
                <a:ext uri="{FF2B5EF4-FFF2-40B4-BE49-F238E27FC236}">
                  <a16:creationId xmlns:a16="http://schemas.microsoft.com/office/drawing/2014/main" id="{1879650E-33E6-A499-D887-2835B4287644}"/>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8915400" y="4576565"/>
              <a:ext cx="2743200" cy="1545336"/>
            </a:xfrm>
            <a:prstGeom prst="rect">
              <a:avLst/>
            </a:prstGeom>
          </p:spPr>
        </p:pic>
        <p:sp>
          <p:nvSpPr>
            <p:cNvPr id="17" name="Rectangle 16">
              <a:hlinkClick r:id="" action="ppaction://noaction"/>
              <a:extLst>
                <a:ext uri="{FF2B5EF4-FFF2-40B4-BE49-F238E27FC236}">
                  <a16:creationId xmlns:a16="http://schemas.microsoft.com/office/drawing/2014/main" id="{19002412-C0F3-6202-431A-F2497721466C}"/>
                </a:ext>
                <a:ext uri="{C183D7F6-B498-43B3-948B-1728B52AA6E4}">
                  <adec:decorative xmlns:adec="http://schemas.microsoft.com/office/drawing/2017/decorative" val="1"/>
                </a:ext>
              </a:extLst>
            </p:cNvPr>
            <p:cNvSpPr>
              <a:spLocks/>
            </p:cNvSpPr>
            <p:nvPr userDrawn="1"/>
          </p:nvSpPr>
          <p:spPr bwMode="auto">
            <a:xfrm>
              <a:off x="8915400" y="4576565"/>
              <a:ext cx="2743200" cy="1545336"/>
            </a:xfrm>
            <a:prstGeom prst="rect">
              <a:avLst/>
            </a:prstGeom>
            <a:gradFill>
              <a:gsLst>
                <a:gs pos="50000">
                  <a:srgbClr val="381239">
                    <a:alpha val="75000"/>
                  </a:srgbClr>
                </a:gs>
                <a:gs pos="0">
                  <a:srgbClr val="391317">
                    <a:alpha val="74902"/>
                  </a:srgbClr>
                </a:gs>
              </a:gsLst>
              <a:lin ang="135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122504852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heme 5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8" name="Group 17" descr="Theme 5 dark 16x9 background live shapes">
            <a:extLst>
              <a:ext uri="{FF2B5EF4-FFF2-40B4-BE49-F238E27FC236}">
                <a16:creationId xmlns:a16="http://schemas.microsoft.com/office/drawing/2014/main" id="{63511831-2637-2FFE-2068-D93FDC6EC595}"/>
              </a:ext>
            </a:extLst>
          </p:cNvPr>
          <p:cNvGrpSpPr/>
          <p:nvPr userDrawn="1"/>
        </p:nvGrpSpPr>
        <p:grpSpPr>
          <a:xfrm>
            <a:off x="0" y="-1008856"/>
            <a:ext cx="1536237" cy="865414"/>
            <a:chOff x="11750040" y="4576565"/>
            <a:chExt cx="2743200" cy="1545336"/>
          </a:xfrm>
        </p:grpSpPr>
        <p:sp>
          <p:nvSpPr>
            <p:cNvPr id="19" name="Rectangle 18">
              <a:hlinkClick r:id="" action="ppaction://noaction"/>
              <a:extLst>
                <a:ext uri="{FF2B5EF4-FFF2-40B4-BE49-F238E27FC236}">
                  <a16:creationId xmlns:a16="http://schemas.microsoft.com/office/drawing/2014/main" id="{556471A8-1A82-0134-D11B-CFF29F6CEAFD}"/>
                </a:ext>
                <a:ext uri="{C183D7F6-B498-43B3-948B-1728B52AA6E4}">
                  <adec:decorative xmlns:adec="http://schemas.microsoft.com/office/drawing/2017/decorative" val="1"/>
                </a:ext>
              </a:extLst>
            </p:cNvPr>
            <p:cNvSpPr>
              <a:spLocks/>
            </p:cNvSpPr>
            <p:nvPr userDrawn="1"/>
          </p:nvSpPr>
          <p:spPr bwMode="auto">
            <a:xfrm>
              <a:off x="11750040" y="4576565"/>
              <a:ext cx="2743200" cy="1545336"/>
            </a:xfrm>
            <a:prstGeom prst="rect">
              <a:avLst/>
            </a:prstGeom>
            <a:gradFill>
              <a:gsLst>
                <a:gs pos="60000">
                  <a:srgbClr val="112D31"/>
                </a:gs>
                <a:gs pos="0">
                  <a:srgbClr val="3F2D0D"/>
                </a:gs>
              </a:gsLst>
              <a:lin ang="135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20" name="Picture 19">
              <a:extLst>
                <a:ext uri="{FF2B5EF4-FFF2-40B4-BE49-F238E27FC236}">
                  <a16:creationId xmlns:a16="http://schemas.microsoft.com/office/drawing/2014/main" id="{D716BA33-B837-9E45-BEB2-1EAA90A0CFD6}"/>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11750040" y="4576565"/>
              <a:ext cx="2743200" cy="1545336"/>
            </a:xfrm>
            <a:prstGeom prst="rect">
              <a:avLst/>
            </a:prstGeom>
          </p:spPr>
        </p:pic>
        <p:sp>
          <p:nvSpPr>
            <p:cNvPr id="21" name="Rectangle 20">
              <a:hlinkClick r:id="" action="ppaction://noaction"/>
              <a:extLst>
                <a:ext uri="{FF2B5EF4-FFF2-40B4-BE49-F238E27FC236}">
                  <a16:creationId xmlns:a16="http://schemas.microsoft.com/office/drawing/2014/main" id="{25C503EC-1321-007C-F7A6-504699B73801}"/>
                </a:ext>
                <a:ext uri="{C183D7F6-B498-43B3-948B-1728B52AA6E4}">
                  <adec:decorative xmlns:adec="http://schemas.microsoft.com/office/drawing/2017/decorative" val="1"/>
                </a:ext>
              </a:extLst>
            </p:cNvPr>
            <p:cNvSpPr>
              <a:spLocks/>
            </p:cNvSpPr>
            <p:nvPr userDrawn="1"/>
          </p:nvSpPr>
          <p:spPr bwMode="auto">
            <a:xfrm>
              <a:off x="11750040" y="4576565"/>
              <a:ext cx="2743200" cy="1545336"/>
            </a:xfrm>
            <a:prstGeom prst="rect">
              <a:avLst/>
            </a:prstGeom>
            <a:gradFill flip="none" rotWithShape="1">
              <a:gsLst>
                <a:gs pos="60000">
                  <a:srgbClr val="112D31">
                    <a:alpha val="75000"/>
                  </a:srgbClr>
                </a:gs>
                <a:gs pos="0">
                  <a:srgbClr val="3F2D0D">
                    <a:alpha val="75000"/>
                  </a:srgbClr>
                </a:gs>
              </a:gsLst>
              <a:lin ang="135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14792225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heme 6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2" name="Group 21" descr="Theme 6 dark 16x9 background live shapes">
            <a:extLst>
              <a:ext uri="{FF2B5EF4-FFF2-40B4-BE49-F238E27FC236}">
                <a16:creationId xmlns:a16="http://schemas.microsoft.com/office/drawing/2014/main" id="{5BC17DD9-E7D8-9FE0-2E0C-B69480790AF0}"/>
              </a:ext>
            </a:extLst>
          </p:cNvPr>
          <p:cNvGrpSpPr/>
          <p:nvPr userDrawn="1"/>
        </p:nvGrpSpPr>
        <p:grpSpPr>
          <a:xfrm>
            <a:off x="0" y="-1008856"/>
            <a:ext cx="1536237" cy="865414"/>
            <a:chOff x="14584680" y="4576565"/>
            <a:chExt cx="2743200" cy="1545336"/>
          </a:xfrm>
        </p:grpSpPr>
        <p:sp>
          <p:nvSpPr>
            <p:cNvPr id="23" name="Rectangle 22">
              <a:hlinkClick r:id="" action="ppaction://noaction"/>
              <a:extLst>
                <a:ext uri="{FF2B5EF4-FFF2-40B4-BE49-F238E27FC236}">
                  <a16:creationId xmlns:a16="http://schemas.microsoft.com/office/drawing/2014/main" id="{A73C26E8-907A-8482-98E4-6C2C3E813B4F}"/>
                </a:ext>
                <a:ext uri="{C183D7F6-B498-43B3-948B-1728B52AA6E4}">
                  <adec:decorative xmlns:adec="http://schemas.microsoft.com/office/drawing/2017/decorative" val="1"/>
                </a:ext>
              </a:extLst>
            </p:cNvPr>
            <p:cNvSpPr>
              <a:spLocks/>
            </p:cNvSpPr>
            <p:nvPr userDrawn="1"/>
          </p:nvSpPr>
          <p:spPr bwMode="auto">
            <a:xfrm>
              <a:off x="14584680" y="4576565"/>
              <a:ext cx="2743200" cy="1545336"/>
            </a:xfrm>
            <a:prstGeom prst="rect">
              <a:avLst/>
            </a:prstGeom>
            <a:gradFill>
              <a:gsLst>
                <a:gs pos="60000">
                  <a:srgbClr val="152237"/>
                </a:gs>
                <a:gs pos="0">
                  <a:srgbClr val="391317"/>
                </a:gs>
              </a:gsLst>
              <a:lin ang="135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24" name="Picture 23">
              <a:extLst>
                <a:ext uri="{FF2B5EF4-FFF2-40B4-BE49-F238E27FC236}">
                  <a16:creationId xmlns:a16="http://schemas.microsoft.com/office/drawing/2014/main" id="{95D3C924-FABE-BFAC-ED39-F1D3ECC41508}"/>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14584680" y="4576565"/>
              <a:ext cx="2743200" cy="1545336"/>
            </a:xfrm>
            <a:prstGeom prst="rect">
              <a:avLst/>
            </a:prstGeom>
          </p:spPr>
        </p:pic>
        <p:sp>
          <p:nvSpPr>
            <p:cNvPr id="25" name="Rectangle 24">
              <a:hlinkClick r:id="" action="ppaction://noaction"/>
              <a:extLst>
                <a:ext uri="{FF2B5EF4-FFF2-40B4-BE49-F238E27FC236}">
                  <a16:creationId xmlns:a16="http://schemas.microsoft.com/office/drawing/2014/main" id="{C66BEE61-A440-1E3E-D1CB-10F6682B2B15}"/>
                </a:ext>
                <a:ext uri="{C183D7F6-B498-43B3-948B-1728B52AA6E4}">
                  <adec:decorative xmlns:adec="http://schemas.microsoft.com/office/drawing/2017/decorative" val="1"/>
                </a:ext>
              </a:extLst>
            </p:cNvPr>
            <p:cNvSpPr>
              <a:spLocks/>
            </p:cNvSpPr>
            <p:nvPr userDrawn="1"/>
          </p:nvSpPr>
          <p:spPr bwMode="auto">
            <a:xfrm>
              <a:off x="14584680" y="4576565"/>
              <a:ext cx="2743200" cy="1545336"/>
            </a:xfrm>
            <a:prstGeom prst="rect">
              <a:avLst/>
            </a:prstGeom>
            <a:gradFill flip="none" rotWithShape="1">
              <a:gsLst>
                <a:gs pos="60000">
                  <a:srgbClr val="152237">
                    <a:alpha val="75000"/>
                  </a:srgbClr>
                </a:gs>
                <a:gs pos="0">
                  <a:srgbClr val="391317">
                    <a:alpha val="75000"/>
                  </a:srgbClr>
                </a:gs>
              </a:gsLst>
              <a:lin ang="135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134681199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heme 7 - Dark">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26" name="Group 25" descr="Theme 7 dark 16x9 background live shapes">
            <a:extLst>
              <a:ext uri="{FF2B5EF4-FFF2-40B4-BE49-F238E27FC236}">
                <a16:creationId xmlns:a16="http://schemas.microsoft.com/office/drawing/2014/main" id="{0FE7BC74-1531-B3F6-C81C-592426F03E10}"/>
              </a:ext>
            </a:extLst>
          </p:cNvPr>
          <p:cNvGrpSpPr/>
          <p:nvPr userDrawn="1"/>
        </p:nvGrpSpPr>
        <p:grpSpPr>
          <a:xfrm>
            <a:off x="0" y="-1008856"/>
            <a:ext cx="1536237" cy="865414"/>
            <a:chOff x="17419320" y="4576565"/>
            <a:chExt cx="2743200" cy="1545336"/>
          </a:xfrm>
        </p:grpSpPr>
        <p:sp>
          <p:nvSpPr>
            <p:cNvPr id="27" name="Rectangle 26">
              <a:hlinkClick r:id="" action="ppaction://noaction"/>
              <a:extLst>
                <a:ext uri="{FF2B5EF4-FFF2-40B4-BE49-F238E27FC236}">
                  <a16:creationId xmlns:a16="http://schemas.microsoft.com/office/drawing/2014/main" id="{754F9A5F-EE53-79DF-4625-43321E06B63E}"/>
                </a:ext>
                <a:ext uri="{C183D7F6-B498-43B3-948B-1728B52AA6E4}">
                  <adec:decorative xmlns:adec="http://schemas.microsoft.com/office/drawing/2017/decorative" val="1"/>
                </a:ext>
              </a:extLst>
            </p:cNvPr>
            <p:cNvSpPr>
              <a:spLocks/>
            </p:cNvSpPr>
            <p:nvPr userDrawn="1"/>
          </p:nvSpPr>
          <p:spPr bwMode="auto">
            <a:xfrm>
              <a:off x="17419320" y="4576565"/>
              <a:ext cx="2743200" cy="1545336"/>
            </a:xfrm>
            <a:prstGeom prst="rect">
              <a:avLst/>
            </a:prstGeom>
            <a:gradFill>
              <a:gsLst>
                <a:gs pos="60000">
                  <a:srgbClr val="391317"/>
                </a:gs>
                <a:gs pos="0">
                  <a:srgbClr val="3F2D0D"/>
                </a:gs>
              </a:gsLst>
              <a:lin ang="135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a:solidFill>
                  <a:srgbClr val="FFFFFF"/>
                </a:solidFill>
                <a:cs typeface="Segoe UI" pitchFamily="34" charset="0"/>
              </a:endParaRPr>
            </a:p>
          </p:txBody>
        </p:sp>
        <p:pic>
          <p:nvPicPr>
            <p:cNvPr id="28" name="Picture 27">
              <a:extLst>
                <a:ext uri="{FF2B5EF4-FFF2-40B4-BE49-F238E27FC236}">
                  <a16:creationId xmlns:a16="http://schemas.microsoft.com/office/drawing/2014/main" id="{77996735-F58D-E02B-8A95-6FD606B708C8}"/>
                </a:ext>
                <a:ext uri="{C183D7F6-B498-43B3-948B-1728B52AA6E4}">
                  <adec:decorative xmlns:adec="http://schemas.microsoft.com/office/drawing/2017/decorative" val="1"/>
                </a:ext>
              </a:extLst>
            </p:cNvPr>
            <p:cNvPicPr>
              <a:picLocks noChangeAspect="1"/>
            </p:cNvPicPr>
            <p:nvPr/>
          </p:nvPicPr>
          <p:blipFill>
            <a:blip r:embed="rId4">
              <a:alphaModFix amt="75000"/>
              <a:extLst>
                <a:ext uri="{28A0092B-C50C-407E-A947-70E740481C1C}">
                  <a14:useLocalDpi xmlns:a14="http://schemas.microsoft.com/office/drawing/2010/main" val="0"/>
                </a:ext>
              </a:extLst>
            </a:blip>
            <a:srcRect l="20413" t="4260" r="20414" b="45739"/>
            <a:stretch/>
          </p:blipFill>
          <p:spPr>
            <a:xfrm>
              <a:off x="17419320" y="4576565"/>
              <a:ext cx="2743200" cy="1545336"/>
            </a:xfrm>
            <a:prstGeom prst="rect">
              <a:avLst/>
            </a:prstGeom>
          </p:spPr>
        </p:pic>
        <p:sp>
          <p:nvSpPr>
            <p:cNvPr id="29" name="Rectangle 28">
              <a:hlinkClick r:id="" action="ppaction://noaction"/>
              <a:extLst>
                <a:ext uri="{FF2B5EF4-FFF2-40B4-BE49-F238E27FC236}">
                  <a16:creationId xmlns:a16="http://schemas.microsoft.com/office/drawing/2014/main" id="{7BBFA962-E065-1748-364E-137D67491347}"/>
                </a:ext>
                <a:ext uri="{C183D7F6-B498-43B3-948B-1728B52AA6E4}">
                  <adec:decorative xmlns:adec="http://schemas.microsoft.com/office/drawing/2017/decorative" val="1"/>
                </a:ext>
              </a:extLst>
            </p:cNvPr>
            <p:cNvSpPr>
              <a:spLocks/>
            </p:cNvSpPr>
            <p:nvPr userDrawn="1"/>
          </p:nvSpPr>
          <p:spPr bwMode="auto">
            <a:xfrm>
              <a:off x="17419320" y="4576565"/>
              <a:ext cx="2743200" cy="1545336"/>
            </a:xfrm>
            <a:prstGeom prst="rect">
              <a:avLst/>
            </a:prstGeom>
            <a:gradFill flip="none" rotWithShape="1">
              <a:gsLst>
                <a:gs pos="60000">
                  <a:srgbClr val="391317">
                    <a:alpha val="75000"/>
                  </a:srgbClr>
                </a:gs>
                <a:gs pos="0">
                  <a:srgbClr val="3F2D0D">
                    <a:alpha val="75000"/>
                  </a:srgbClr>
                </a:gs>
              </a:gsLst>
              <a:lin ang="135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a:solidFill>
                  <a:srgbClr val="091F2C"/>
                </a:solidFill>
                <a:latin typeface="Segoe UI"/>
                <a:cs typeface="Segoe UI" pitchFamily="34" charset="0"/>
              </a:endParaRPr>
            </a:p>
          </p:txBody>
        </p:sp>
      </p:grpSp>
    </p:spTree>
    <p:extLst>
      <p:ext uri="{BB962C8B-B14F-4D97-AF65-F5344CB8AC3E}">
        <p14:creationId xmlns:p14="http://schemas.microsoft.com/office/powerpoint/2010/main" val="272318521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924733282"/>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339650784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est patter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30C24-163F-15BF-3D01-A8CA8BF26885}"/>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39237758"/>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9628A1-6D0B-4C49-9848-3A328EDFE13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11929303"/>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cSld name="Breaker page">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424543" y="439583"/>
            <a:ext cx="9753600" cy="4965699"/>
          </a:xfrm>
        </p:spPr>
        <p:txBody>
          <a:bodyPr anchor="t"/>
          <a:lstStyle>
            <a:lvl1pPr algn="l">
              <a:lnSpc>
                <a:spcPct val="120000"/>
              </a:lnSpc>
              <a:defRPr sz="6000" b="1" i="0">
                <a:solidFill>
                  <a:schemeClr val="bg1"/>
                </a:solidFill>
                <a:latin typeface="IBM Plex Sans" panose="020B0503050203000203" pitchFamily="34" charset="77"/>
              </a:defRPr>
            </a:lvl1pPr>
          </a:lstStyle>
          <a:p>
            <a:r>
              <a:rPr lang="en-US"/>
              <a:t>This is a breaker page, it can be used to split topics or highlight something</a:t>
            </a:r>
          </a:p>
        </p:txBody>
      </p:sp>
    </p:spTree>
    <p:extLst>
      <p:ext uri="{BB962C8B-B14F-4D97-AF65-F5344CB8AC3E}">
        <p14:creationId xmlns:p14="http://schemas.microsoft.com/office/powerpoint/2010/main" val="322370883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CC0000"/>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9C52956-70BA-DE4F-9431-BB3B2EE65619}"/>
              </a:ext>
            </a:extLst>
          </p:cNvPr>
          <p:cNvGrpSpPr/>
          <p:nvPr userDrawn="1"/>
        </p:nvGrpSpPr>
        <p:grpSpPr>
          <a:xfrm>
            <a:off x="10061333" y="6101613"/>
            <a:ext cx="1783531" cy="426186"/>
            <a:chOff x="676275" y="1096963"/>
            <a:chExt cx="5354638" cy="1279525"/>
          </a:xfrm>
        </p:grpSpPr>
        <p:sp>
          <p:nvSpPr>
            <p:cNvPr id="10" name="Freeform 1">
              <a:extLst>
                <a:ext uri="{FF2B5EF4-FFF2-40B4-BE49-F238E27FC236}">
                  <a16:creationId xmlns:a16="http://schemas.microsoft.com/office/drawing/2014/main" id="{C980A46A-3BAA-994E-ACC1-AF6099BD0646}"/>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bg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 name="Freeform 2">
              <a:extLst>
                <a:ext uri="{FF2B5EF4-FFF2-40B4-BE49-F238E27FC236}">
                  <a16:creationId xmlns:a16="http://schemas.microsoft.com/office/drawing/2014/main" id="{51951AC1-C199-154C-A970-91841E8F3F30}"/>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bg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2" name="Title 1"/>
          <p:cNvSpPr>
            <a:spLocks noGrp="1"/>
          </p:cNvSpPr>
          <p:nvPr>
            <p:ph type="ctrTitle"/>
          </p:nvPr>
        </p:nvSpPr>
        <p:spPr>
          <a:xfrm>
            <a:off x="1181100" y="1503363"/>
            <a:ext cx="9753600" cy="2387600"/>
          </a:xfrm>
        </p:spPr>
        <p:txBody>
          <a:bodyPr anchor="ctr"/>
          <a:lstStyle>
            <a:lvl1pPr algn="ctr">
              <a:lnSpc>
                <a:spcPct val="110000"/>
              </a:lnSpc>
              <a:defRPr sz="6000">
                <a:solidFill>
                  <a:schemeClr val="bg1"/>
                </a:solidFill>
                <a:latin typeface="gatebase Medium" pitchFamily="2" charset="77"/>
              </a:defRPr>
            </a:lvl1pPr>
          </a:lstStyle>
          <a:p>
            <a:r>
              <a:rPr lang="en-GB"/>
              <a:t>Click to edit Master title style</a:t>
            </a:r>
            <a:endParaRPr lang="en-US"/>
          </a:p>
        </p:txBody>
      </p:sp>
      <p:sp>
        <p:nvSpPr>
          <p:cNvPr id="3" name="Subtitle 2"/>
          <p:cNvSpPr>
            <a:spLocks noGrp="1"/>
          </p:cNvSpPr>
          <p:nvPr>
            <p:ph type="subTitle" idx="1"/>
          </p:nvPr>
        </p:nvSpPr>
        <p:spPr>
          <a:xfrm>
            <a:off x="1168400" y="4059238"/>
            <a:ext cx="9817100" cy="1655762"/>
          </a:xfrm>
        </p:spPr>
        <p:txBody>
          <a:bodyPr/>
          <a:lstStyle>
            <a:lvl1pPr marL="0" indent="0" algn="ctr">
              <a:buNone/>
              <a:defRPr sz="2400" b="0" i="0">
                <a:solidFill>
                  <a:schemeClr val="bg1"/>
                </a:solidFill>
                <a:latin typeface="Roboto Regular"/>
                <a:cs typeface="Roboto Regular"/>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7562827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slide in red">
    <p:bg>
      <p:bgPr>
        <a:solidFill>
          <a:srgbClr val="CC0000"/>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2CFB103-B488-A249-9437-0DF2BC2F8250}"/>
              </a:ext>
            </a:extLst>
          </p:cNvPr>
          <p:cNvGrpSpPr/>
          <p:nvPr userDrawn="1"/>
        </p:nvGrpSpPr>
        <p:grpSpPr>
          <a:xfrm>
            <a:off x="3352796" y="2802118"/>
            <a:ext cx="5246828" cy="1253763"/>
            <a:chOff x="676275" y="1096963"/>
            <a:chExt cx="5354638" cy="1279525"/>
          </a:xfrm>
        </p:grpSpPr>
        <p:sp>
          <p:nvSpPr>
            <p:cNvPr id="10" name="Freeform 1">
              <a:extLst>
                <a:ext uri="{FF2B5EF4-FFF2-40B4-BE49-F238E27FC236}">
                  <a16:creationId xmlns:a16="http://schemas.microsoft.com/office/drawing/2014/main" id="{4E5EA918-EF89-ED43-BF01-3F65B3B5A118}"/>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bg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solidFill>
                  <a:schemeClr val="bg1"/>
                </a:solidFill>
              </a:endParaRPr>
            </a:p>
          </p:txBody>
        </p:sp>
        <p:sp>
          <p:nvSpPr>
            <p:cNvPr id="11" name="Freeform 2">
              <a:extLst>
                <a:ext uri="{FF2B5EF4-FFF2-40B4-BE49-F238E27FC236}">
                  <a16:creationId xmlns:a16="http://schemas.microsoft.com/office/drawing/2014/main" id="{D374E611-A1CA-F548-9165-6071807F8094}"/>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bg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solidFill>
                  <a:schemeClr val="bg1"/>
                </a:solidFill>
              </a:endParaRPr>
            </a:p>
          </p:txBody>
        </p:sp>
      </p:grpSp>
    </p:spTree>
    <p:extLst>
      <p:ext uri="{BB962C8B-B14F-4D97-AF65-F5344CB8AC3E}">
        <p14:creationId xmlns:p14="http://schemas.microsoft.com/office/powerpoint/2010/main" val="139095302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slide in whit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7D12A2A-007B-D44A-B137-59A068CC9C6C}"/>
              </a:ext>
            </a:extLst>
          </p:cNvPr>
          <p:cNvGrpSpPr/>
          <p:nvPr userDrawn="1"/>
        </p:nvGrpSpPr>
        <p:grpSpPr>
          <a:xfrm>
            <a:off x="3352796" y="2802118"/>
            <a:ext cx="5246828" cy="1253763"/>
            <a:chOff x="676275" y="1096963"/>
            <a:chExt cx="5354638" cy="1279525"/>
          </a:xfrm>
        </p:grpSpPr>
        <p:sp>
          <p:nvSpPr>
            <p:cNvPr id="10" name="Freeform 1">
              <a:extLst>
                <a:ext uri="{FF2B5EF4-FFF2-40B4-BE49-F238E27FC236}">
                  <a16:creationId xmlns:a16="http://schemas.microsoft.com/office/drawing/2014/main" id="{D5AE6326-95DC-4D45-9AEC-242D36F32F4D}"/>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 name="Freeform 2">
              <a:extLst>
                <a:ext uri="{FF2B5EF4-FFF2-40B4-BE49-F238E27FC236}">
                  <a16:creationId xmlns:a16="http://schemas.microsoft.com/office/drawing/2014/main" id="{8F75C11C-2A97-674A-8EF7-C2C2F71305FF}"/>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297366581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2"/>
                </a:solidFill>
                <a:latin typeface="gatebase Medium" pitchFamily="2" charset="77"/>
              </a:defRPr>
            </a:lvl1pPr>
          </a:lstStyle>
          <a:p>
            <a:r>
              <a:rPr lang="en-GB"/>
              <a:t>Click to edit Master title style</a:t>
            </a:r>
            <a:endParaRPr lang="en-US"/>
          </a:p>
        </p:txBody>
      </p:sp>
      <p:sp>
        <p:nvSpPr>
          <p:cNvPr id="3" name="Content Placeholder 2"/>
          <p:cNvSpPr>
            <a:spLocks noGrp="1"/>
          </p:cNvSpPr>
          <p:nvPr>
            <p:ph idx="1"/>
          </p:nvPr>
        </p:nvSpPr>
        <p:spPr/>
        <p:txBody>
          <a:bodyPr>
            <a:normAutofit/>
          </a:bodyPr>
          <a:lstStyle>
            <a:lvl1pPr>
              <a:defRPr>
                <a:solidFill>
                  <a:schemeClr val="tx1"/>
                </a:solidFill>
              </a:defRPr>
            </a:lvl1pPr>
            <a:lvl2pPr>
              <a:defRPr>
                <a:solidFill>
                  <a:schemeClr val="tx1"/>
                </a:solidFill>
              </a:defRPr>
            </a:lvl2pPr>
            <a:lvl3pPr>
              <a:defRPr>
                <a:solidFill>
                  <a:schemeClr val="tx1"/>
                </a:solidFill>
              </a:defRPr>
            </a:lvl3pPr>
            <a:lvl4pPr>
              <a:defRPr>
                <a:solidFill>
                  <a:srgbClr val="191919"/>
                </a:solidFill>
              </a:defRPr>
            </a:lvl4pPr>
            <a:lvl5pPr>
              <a:defRPr>
                <a:solidFill>
                  <a:srgbClr val="191919"/>
                </a:solidFill>
              </a:defRPr>
            </a:lvl5pPr>
          </a:lstStyle>
          <a:p>
            <a:pPr lvl="0"/>
            <a:r>
              <a:rPr lang="en-GB"/>
              <a:t>Click to edit Master text styles</a:t>
            </a:r>
          </a:p>
          <a:p>
            <a:pPr lvl="1"/>
            <a:r>
              <a:rPr lang="en-GB"/>
              <a:t>Second level</a:t>
            </a:r>
          </a:p>
          <a:p>
            <a:pPr lvl="2"/>
            <a:r>
              <a:rPr lang="en-GB"/>
              <a:t>Third level</a:t>
            </a:r>
          </a:p>
        </p:txBody>
      </p:sp>
      <p:grpSp>
        <p:nvGrpSpPr>
          <p:cNvPr id="6" name="Group 5">
            <a:extLst>
              <a:ext uri="{FF2B5EF4-FFF2-40B4-BE49-F238E27FC236}">
                <a16:creationId xmlns:a16="http://schemas.microsoft.com/office/drawing/2014/main" id="{C9CB4525-C3FC-3010-82D1-23366380452D}"/>
              </a:ext>
            </a:extLst>
          </p:cNvPr>
          <p:cNvGrpSpPr/>
          <p:nvPr userDrawn="1"/>
        </p:nvGrpSpPr>
        <p:grpSpPr>
          <a:xfrm>
            <a:off x="10061333" y="6101613"/>
            <a:ext cx="1783531" cy="426186"/>
            <a:chOff x="676275" y="1096963"/>
            <a:chExt cx="5354638" cy="1279525"/>
          </a:xfrm>
        </p:grpSpPr>
        <p:sp>
          <p:nvSpPr>
            <p:cNvPr id="7" name="Freeform 1">
              <a:extLst>
                <a:ext uri="{FF2B5EF4-FFF2-40B4-BE49-F238E27FC236}">
                  <a16:creationId xmlns:a16="http://schemas.microsoft.com/office/drawing/2014/main" id="{927B4848-6E7B-8342-21BD-979E6B406D59}"/>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8" name="Freeform 2">
              <a:extLst>
                <a:ext uri="{FF2B5EF4-FFF2-40B4-BE49-F238E27FC236}">
                  <a16:creationId xmlns:a16="http://schemas.microsoft.com/office/drawing/2014/main" id="{D780FF4A-C38F-B7D1-3210-8F0569B99087}"/>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45594483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content and space on left">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AF1E5A0-D425-C347-B9BD-EB00F8D14F08}"/>
              </a:ext>
            </a:extLst>
          </p:cNvPr>
          <p:cNvSpPr>
            <a:spLocks noGrp="1"/>
          </p:cNvSpPr>
          <p:nvPr>
            <p:ph idx="1"/>
          </p:nvPr>
        </p:nvSpPr>
        <p:spPr>
          <a:xfrm>
            <a:off x="5143500" y="1825625"/>
            <a:ext cx="6210300" cy="4351338"/>
          </a:xfrm>
        </p:spPr>
        <p:txBody>
          <a:bodyPr/>
          <a:lstStyle/>
          <a:p>
            <a:pPr lvl="0"/>
            <a:r>
              <a:rPr lang="en-GB"/>
              <a:t>Click to edit Master text styles</a:t>
            </a:r>
          </a:p>
        </p:txBody>
      </p:sp>
      <p:sp>
        <p:nvSpPr>
          <p:cNvPr id="2" name="Title 1">
            <a:extLst>
              <a:ext uri="{FF2B5EF4-FFF2-40B4-BE49-F238E27FC236}">
                <a16:creationId xmlns:a16="http://schemas.microsoft.com/office/drawing/2014/main" id="{277B2CC6-CE85-DA43-8D4F-7A9B810CD067}"/>
              </a:ext>
            </a:extLst>
          </p:cNvPr>
          <p:cNvSpPr>
            <a:spLocks noGrp="1"/>
          </p:cNvSpPr>
          <p:nvPr>
            <p:ph type="title"/>
          </p:nvPr>
        </p:nvSpPr>
        <p:spPr/>
        <p:txBody>
          <a:bodyPr/>
          <a:lstStyle/>
          <a:p>
            <a:r>
              <a:rPr lang="en-GB"/>
              <a:t>Click to edit Master title style</a:t>
            </a:r>
            <a:endParaRPr lang="en-US"/>
          </a:p>
        </p:txBody>
      </p:sp>
      <p:grpSp>
        <p:nvGrpSpPr>
          <p:cNvPr id="6" name="Group 5">
            <a:extLst>
              <a:ext uri="{FF2B5EF4-FFF2-40B4-BE49-F238E27FC236}">
                <a16:creationId xmlns:a16="http://schemas.microsoft.com/office/drawing/2014/main" id="{9241A790-033B-D467-FD4A-11A1B4DFFD66}"/>
              </a:ext>
            </a:extLst>
          </p:cNvPr>
          <p:cNvGrpSpPr/>
          <p:nvPr userDrawn="1"/>
        </p:nvGrpSpPr>
        <p:grpSpPr>
          <a:xfrm>
            <a:off x="10061333" y="6101613"/>
            <a:ext cx="1783531" cy="426186"/>
            <a:chOff x="676275" y="1096963"/>
            <a:chExt cx="5354638" cy="1279525"/>
          </a:xfrm>
        </p:grpSpPr>
        <p:sp>
          <p:nvSpPr>
            <p:cNvPr id="10" name="Freeform 1">
              <a:extLst>
                <a:ext uri="{FF2B5EF4-FFF2-40B4-BE49-F238E27FC236}">
                  <a16:creationId xmlns:a16="http://schemas.microsoft.com/office/drawing/2014/main" id="{D3CADA76-5EF8-C44E-5DB5-5FA91C5BE808}"/>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 name="Freeform 2">
              <a:extLst>
                <a:ext uri="{FF2B5EF4-FFF2-40B4-BE49-F238E27FC236}">
                  <a16:creationId xmlns:a16="http://schemas.microsoft.com/office/drawing/2014/main" id="{CD683297-412E-3B67-70C8-C76AA9B358B3}"/>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376643651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content and image on right">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AF1E5A0-D425-C347-B9BD-EB00F8D14F08}"/>
              </a:ext>
            </a:extLst>
          </p:cNvPr>
          <p:cNvSpPr>
            <a:spLocks noGrp="1"/>
          </p:cNvSpPr>
          <p:nvPr>
            <p:ph idx="1" hasCustomPrompt="1"/>
          </p:nvPr>
        </p:nvSpPr>
        <p:spPr>
          <a:xfrm>
            <a:off x="584199" y="1825625"/>
            <a:ext cx="6282765" cy="4351338"/>
          </a:xfrm>
        </p:spPr>
        <p:txBody>
          <a:bodyPr/>
          <a:lstStyle/>
          <a:p>
            <a:pPr lvl="0"/>
            <a:r>
              <a:rPr lang="en-GB"/>
              <a:t>Click to edit Master text styles    </a:t>
            </a:r>
          </a:p>
        </p:txBody>
      </p:sp>
      <p:sp>
        <p:nvSpPr>
          <p:cNvPr id="2" name="Title 1">
            <a:extLst>
              <a:ext uri="{FF2B5EF4-FFF2-40B4-BE49-F238E27FC236}">
                <a16:creationId xmlns:a16="http://schemas.microsoft.com/office/drawing/2014/main" id="{277B2CC6-CE85-DA43-8D4F-7A9B810CD067}"/>
              </a:ext>
            </a:extLst>
          </p:cNvPr>
          <p:cNvSpPr>
            <a:spLocks noGrp="1"/>
          </p:cNvSpPr>
          <p:nvPr>
            <p:ph type="title"/>
          </p:nvPr>
        </p:nvSpPr>
        <p:spPr/>
        <p:txBody>
          <a:bodyPr/>
          <a:lstStyle/>
          <a:p>
            <a:r>
              <a:rPr lang="en-GB"/>
              <a:t>Click to edit Master title style</a:t>
            </a:r>
            <a:endParaRPr lang="en-US"/>
          </a:p>
        </p:txBody>
      </p:sp>
      <p:sp>
        <p:nvSpPr>
          <p:cNvPr id="27" name="Picture Placeholder 26">
            <a:extLst>
              <a:ext uri="{FF2B5EF4-FFF2-40B4-BE49-F238E27FC236}">
                <a16:creationId xmlns:a16="http://schemas.microsoft.com/office/drawing/2014/main" id="{CC5FE7D6-0FBE-0E44-B05C-BE4982AF248C}"/>
              </a:ext>
            </a:extLst>
          </p:cNvPr>
          <p:cNvSpPr>
            <a:spLocks noGrp="1"/>
          </p:cNvSpPr>
          <p:nvPr>
            <p:ph type="pic" sz="quarter" idx="10"/>
          </p:nvPr>
        </p:nvSpPr>
        <p:spPr bwMode="auto">
          <a:xfrm>
            <a:off x="8004511" y="1361904"/>
            <a:ext cx="2868931" cy="3811464"/>
          </a:xfrm>
          <a:custGeom>
            <a:avLst/>
            <a:gdLst>
              <a:gd name="connsiteX0" fmla="*/ 1637650 w 3275301"/>
              <a:gd name="connsiteY0" fmla="*/ 0 h 4351339"/>
              <a:gd name="connsiteX1" fmla="*/ 3258526 w 3275301"/>
              <a:gd name="connsiteY1" fmla="*/ 351841 h 4351339"/>
              <a:gd name="connsiteX2" fmla="*/ 3275301 w 3275301"/>
              <a:gd name="connsiteY2" fmla="*/ 363113 h 4351339"/>
              <a:gd name="connsiteX3" fmla="*/ 3275301 w 3275301"/>
              <a:gd name="connsiteY3" fmla="*/ 1232932 h 4351339"/>
              <a:gd name="connsiteX4" fmla="*/ 3270751 w 3275301"/>
              <a:gd name="connsiteY4" fmla="*/ 1235989 h 4351339"/>
              <a:gd name="connsiteX5" fmla="*/ 3270751 w 3275301"/>
              <a:gd name="connsiteY5" fmla="*/ 3115351 h 4351339"/>
              <a:gd name="connsiteX6" fmla="*/ 3275301 w 3275301"/>
              <a:gd name="connsiteY6" fmla="*/ 3118409 h 4351339"/>
              <a:gd name="connsiteX7" fmla="*/ 3275301 w 3275301"/>
              <a:gd name="connsiteY7" fmla="*/ 3988226 h 4351339"/>
              <a:gd name="connsiteX8" fmla="*/ 3258526 w 3275301"/>
              <a:gd name="connsiteY8" fmla="*/ 3999499 h 4351339"/>
              <a:gd name="connsiteX9" fmla="*/ 1637650 w 3275301"/>
              <a:gd name="connsiteY9" fmla="*/ 4351339 h 4351339"/>
              <a:gd name="connsiteX10" fmla="*/ 16774 w 3275301"/>
              <a:gd name="connsiteY10" fmla="*/ 3999499 h 4351339"/>
              <a:gd name="connsiteX11" fmla="*/ 0 w 3275301"/>
              <a:gd name="connsiteY11" fmla="*/ 3988227 h 4351339"/>
              <a:gd name="connsiteX12" fmla="*/ 0 w 3275301"/>
              <a:gd name="connsiteY12" fmla="*/ 3118408 h 4351339"/>
              <a:gd name="connsiteX13" fmla="*/ 4547 w 3275301"/>
              <a:gd name="connsiteY13" fmla="*/ 3115352 h 4351339"/>
              <a:gd name="connsiteX14" fmla="*/ 4547 w 3275301"/>
              <a:gd name="connsiteY14" fmla="*/ 1235987 h 4351339"/>
              <a:gd name="connsiteX15" fmla="*/ 0 w 3275301"/>
              <a:gd name="connsiteY15" fmla="*/ 1232932 h 4351339"/>
              <a:gd name="connsiteX16" fmla="*/ 0 w 3275301"/>
              <a:gd name="connsiteY16" fmla="*/ 363113 h 4351339"/>
              <a:gd name="connsiteX17" fmla="*/ 16774 w 3275301"/>
              <a:gd name="connsiteY17" fmla="*/ 351841 h 4351339"/>
              <a:gd name="connsiteX18" fmla="*/ 1637650 w 3275301"/>
              <a:gd name="connsiteY18" fmla="*/ 0 h 435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75301" h="4351339">
                <a:moveTo>
                  <a:pt x="1637650" y="0"/>
                </a:moveTo>
                <a:cubicBezTo>
                  <a:pt x="2312373" y="0"/>
                  <a:pt x="2907251" y="139565"/>
                  <a:pt x="3258526" y="351841"/>
                </a:cubicBezTo>
                <a:lnTo>
                  <a:pt x="3275301" y="363113"/>
                </a:lnTo>
                <a:lnTo>
                  <a:pt x="3275301" y="1232932"/>
                </a:lnTo>
                <a:lnTo>
                  <a:pt x="3270751" y="1235989"/>
                </a:lnTo>
                <a:lnTo>
                  <a:pt x="3270751" y="3115351"/>
                </a:lnTo>
                <a:lnTo>
                  <a:pt x="3275301" y="3118409"/>
                </a:lnTo>
                <a:lnTo>
                  <a:pt x="3275301" y="3988226"/>
                </a:lnTo>
                <a:lnTo>
                  <a:pt x="3258526" y="3999499"/>
                </a:lnTo>
                <a:cubicBezTo>
                  <a:pt x="2907251" y="4211774"/>
                  <a:pt x="2312373" y="4351339"/>
                  <a:pt x="1637650" y="4351339"/>
                </a:cubicBezTo>
                <a:cubicBezTo>
                  <a:pt x="962927" y="4351339"/>
                  <a:pt x="368049" y="4211774"/>
                  <a:pt x="16774" y="3999499"/>
                </a:cubicBezTo>
                <a:lnTo>
                  <a:pt x="0" y="3988227"/>
                </a:lnTo>
                <a:lnTo>
                  <a:pt x="0" y="3118408"/>
                </a:lnTo>
                <a:lnTo>
                  <a:pt x="4547" y="3115352"/>
                </a:lnTo>
                <a:lnTo>
                  <a:pt x="4547" y="1235987"/>
                </a:lnTo>
                <a:lnTo>
                  <a:pt x="0" y="1232932"/>
                </a:lnTo>
                <a:lnTo>
                  <a:pt x="0" y="363113"/>
                </a:lnTo>
                <a:lnTo>
                  <a:pt x="16774" y="351841"/>
                </a:lnTo>
                <a:cubicBezTo>
                  <a:pt x="368049" y="139565"/>
                  <a:pt x="962927" y="0"/>
                  <a:pt x="1637650" y="0"/>
                </a:cubicBezTo>
                <a:close/>
              </a:path>
            </a:pathLst>
          </a:custGeom>
          <a:solidFill>
            <a:srgbClr val="F2F2F2"/>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oAutofit/>
          </a:bodyPr>
          <a:lstStyle/>
          <a:p>
            <a:endParaRPr lang="en-US"/>
          </a:p>
        </p:txBody>
      </p:sp>
      <p:grpSp>
        <p:nvGrpSpPr>
          <p:cNvPr id="6" name="Group 5">
            <a:extLst>
              <a:ext uri="{FF2B5EF4-FFF2-40B4-BE49-F238E27FC236}">
                <a16:creationId xmlns:a16="http://schemas.microsoft.com/office/drawing/2014/main" id="{B9B49DD9-6283-DCF3-7D17-704D39F466A3}"/>
              </a:ext>
            </a:extLst>
          </p:cNvPr>
          <p:cNvGrpSpPr/>
          <p:nvPr userDrawn="1"/>
        </p:nvGrpSpPr>
        <p:grpSpPr>
          <a:xfrm>
            <a:off x="10061333" y="6101613"/>
            <a:ext cx="1783531" cy="426186"/>
            <a:chOff x="676275" y="1096963"/>
            <a:chExt cx="5354638" cy="1279525"/>
          </a:xfrm>
        </p:grpSpPr>
        <p:sp>
          <p:nvSpPr>
            <p:cNvPr id="10" name="Freeform 1">
              <a:extLst>
                <a:ext uri="{FF2B5EF4-FFF2-40B4-BE49-F238E27FC236}">
                  <a16:creationId xmlns:a16="http://schemas.microsoft.com/office/drawing/2014/main" id="{EDAFB240-79D0-4620-5543-BF9F9984E45F}"/>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 name="Freeform 2">
              <a:extLst>
                <a:ext uri="{FF2B5EF4-FFF2-40B4-BE49-F238E27FC236}">
                  <a16:creationId xmlns:a16="http://schemas.microsoft.com/office/drawing/2014/main" id="{FBFB5B40-17CE-783C-500C-7B881374FF0C}"/>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264847789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content and large image">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AF1E5A0-D425-C347-B9BD-EB00F8D14F08}"/>
              </a:ext>
            </a:extLst>
          </p:cNvPr>
          <p:cNvSpPr>
            <a:spLocks noGrp="1"/>
          </p:cNvSpPr>
          <p:nvPr>
            <p:ph idx="1" hasCustomPrompt="1"/>
          </p:nvPr>
        </p:nvSpPr>
        <p:spPr>
          <a:xfrm>
            <a:off x="584200" y="1825625"/>
            <a:ext cx="6210300" cy="4351338"/>
          </a:xfrm>
        </p:spPr>
        <p:txBody>
          <a:bodyPr/>
          <a:lstStyle/>
          <a:p>
            <a:pPr lvl="0"/>
            <a:r>
              <a:rPr lang="en-GB"/>
              <a:t>Click to edit Master text styles    </a:t>
            </a:r>
          </a:p>
        </p:txBody>
      </p:sp>
      <p:sp>
        <p:nvSpPr>
          <p:cNvPr id="2" name="Title 1">
            <a:extLst>
              <a:ext uri="{FF2B5EF4-FFF2-40B4-BE49-F238E27FC236}">
                <a16:creationId xmlns:a16="http://schemas.microsoft.com/office/drawing/2014/main" id="{277B2CC6-CE85-DA43-8D4F-7A9B810CD067}"/>
              </a:ext>
            </a:extLst>
          </p:cNvPr>
          <p:cNvSpPr>
            <a:spLocks noGrp="1"/>
          </p:cNvSpPr>
          <p:nvPr>
            <p:ph type="title"/>
          </p:nvPr>
        </p:nvSpPr>
        <p:spPr>
          <a:xfrm>
            <a:off x="584200" y="365125"/>
            <a:ext cx="6210300" cy="1325563"/>
          </a:xfrm>
        </p:spPr>
        <p:txBody>
          <a:bodyPr/>
          <a:lstStyle/>
          <a:p>
            <a:r>
              <a:rPr lang="en-GB"/>
              <a:t>Click to edit Master title</a:t>
            </a:r>
            <a:endParaRPr lang="en-US"/>
          </a:p>
        </p:txBody>
      </p:sp>
      <p:sp>
        <p:nvSpPr>
          <p:cNvPr id="16" name="Picture Placeholder 15">
            <a:extLst>
              <a:ext uri="{FF2B5EF4-FFF2-40B4-BE49-F238E27FC236}">
                <a16:creationId xmlns:a16="http://schemas.microsoft.com/office/drawing/2014/main" id="{030DD0B5-7F5A-6E41-9195-D528F18E2D78}"/>
              </a:ext>
            </a:extLst>
          </p:cNvPr>
          <p:cNvSpPr>
            <a:spLocks noGrp="1"/>
          </p:cNvSpPr>
          <p:nvPr>
            <p:ph type="pic" sz="quarter" idx="17"/>
          </p:nvPr>
        </p:nvSpPr>
        <p:spPr bwMode="auto">
          <a:xfrm>
            <a:off x="6721195" y="0"/>
            <a:ext cx="5470805" cy="6858000"/>
          </a:xfrm>
          <a:custGeom>
            <a:avLst/>
            <a:gdLst>
              <a:gd name="connsiteX0" fmla="*/ 2273191 w 5470805"/>
              <a:gd name="connsiteY0" fmla="*/ 0 h 6858000"/>
              <a:gd name="connsiteX1" fmla="*/ 3552358 w 5470805"/>
              <a:gd name="connsiteY1" fmla="*/ 0 h 6858000"/>
              <a:gd name="connsiteX2" fmla="*/ 5419407 w 5470805"/>
              <a:gd name="connsiteY2" fmla="*/ 0 h 6858000"/>
              <a:gd name="connsiteX3" fmla="*/ 5470805 w 5470805"/>
              <a:gd name="connsiteY3" fmla="*/ 0 h 6858000"/>
              <a:gd name="connsiteX4" fmla="*/ 5470805 w 5470805"/>
              <a:gd name="connsiteY4" fmla="*/ 14733 h 6858000"/>
              <a:gd name="connsiteX5" fmla="*/ 5470805 w 5470805"/>
              <a:gd name="connsiteY5" fmla="*/ 1846729 h 6858000"/>
              <a:gd name="connsiteX6" fmla="*/ 5470805 w 5470805"/>
              <a:gd name="connsiteY6" fmla="*/ 6858000 h 6858000"/>
              <a:gd name="connsiteX7" fmla="*/ 1166884 w 5470805"/>
              <a:gd name="connsiteY7" fmla="*/ 6858000 h 6858000"/>
              <a:gd name="connsiteX8" fmla="*/ 0 w 5470805"/>
              <a:gd name="connsiteY8" fmla="*/ 1181100 h 6858000"/>
              <a:gd name="connsiteX9" fmla="*/ 2067599 w 5470805"/>
              <a:gd name="connsiteY9" fmla="*/ 582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0805" h="6858000">
                <a:moveTo>
                  <a:pt x="2273191" y="0"/>
                </a:moveTo>
                <a:lnTo>
                  <a:pt x="3552358" y="0"/>
                </a:lnTo>
                <a:lnTo>
                  <a:pt x="5419407" y="0"/>
                </a:lnTo>
                <a:lnTo>
                  <a:pt x="5470805" y="0"/>
                </a:lnTo>
                <a:lnTo>
                  <a:pt x="5470805" y="14733"/>
                </a:lnTo>
                <a:lnTo>
                  <a:pt x="5470805" y="1846729"/>
                </a:lnTo>
                <a:lnTo>
                  <a:pt x="5470805" y="6858000"/>
                </a:lnTo>
                <a:lnTo>
                  <a:pt x="1166884" y="6858000"/>
                </a:lnTo>
                <a:lnTo>
                  <a:pt x="0" y="1181100"/>
                </a:lnTo>
                <a:cubicBezTo>
                  <a:pt x="565117" y="722336"/>
                  <a:pt x="1263460" y="313206"/>
                  <a:pt x="2067599" y="58280"/>
                </a:cubicBezTo>
                <a:close/>
              </a:path>
            </a:pathLst>
          </a:custGeom>
          <a:solidFill>
            <a:schemeClr val="bg1">
              <a:lumMod val="95000"/>
            </a:schemeClr>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chor="ctr">
            <a:noAutofit/>
          </a:bodyPr>
          <a:lstStyle>
            <a:lvl1pPr marL="0" marR="0" indent="0" algn="l" defTabSz="914400" rtl="0" eaLnBrk="1" fontAlgn="base" latinLnBrk="0" hangingPunct="1">
              <a:lnSpc>
                <a:spcPct val="100000"/>
              </a:lnSpc>
              <a:spcBef>
                <a:spcPts val="1000"/>
              </a:spcBef>
              <a:spcAft>
                <a:spcPts val="300"/>
              </a:spcAft>
              <a:buClr>
                <a:srgbClr val="CC0000"/>
              </a:buClr>
              <a:buSzPct val="100000"/>
              <a:buFont typeface="Arial"/>
              <a:buNone/>
              <a:tabLst/>
              <a:defRPr>
                <a:highlight>
                  <a:srgbClr val="FFFF00"/>
                </a:highlight>
              </a:defRPr>
            </a:lvl1pPr>
          </a:lstStyle>
          <a:p>
            <a:pPr marL="0" marR="0" lvl="0" indent="0" algn="l" defTabSz="914400" rtl="0" eaLnBrk="1" fontAlgn="base" latinLnBrk="0" hangingPunct="1">
              <a:lnSpc>
                <a:spcPct val="100000"/>
              </a:lnSpc>
              <a:spcBef>
                <a:spcPts val="1000"/>
              </a:spcBef>
              <a:spcAft>
                <a:spcPts val="300"/>
              </a:spcAft>
              <a:buClr>
                <a:srgbClr val="CC0000"/>
              </a:buClr>
              <a:buSzPct val="100000"/>
              <a:buFont typeface="Arial"/>
              <a:buNone/>
              <a:tabLst/>
              <a:defRPr/>
            </a:pPr>
            <a:endParaRPr lang="en-US"/>
          </a:p>
        </p:txBody>
      </p:sp>
    </p:spTree>
    <p:extLst>
      <p:ext uri="{BB962C8B-B14F-4D97-AF65-F5344CB8AC3E}">
        <p14:creationId xmlns:p14="http://schemas.microsoft.com/office/powerpoint/2010/main" val="111152573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 content and image on left">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AF1E5A0-D425-C347-B9BD-EB00F8D14F08}"/>
              </a:ext>
            </a:extLst>
          </p:cNvPr>
          <p:cNvSpPr>
            <a:spLocks noGrp="1"/>
          </p:cNvSpPr>
          <p:nvPr>
            <p:ph idx="1"/>
          </p:nvPr>
        </p:nvSpPr>
        <p:spPr>
          <a:xfrm>
            <a:off x="5143500" y="1825625"/>
            <a:ext cx="6210300" cy="4351338"/>
          </a:xfrm>
        </p:spPr>
        <p:txBody>
          <a:bodyPr/>
          <a:lstStyle/>
          <a:p>
            <a:pPr lvl="0"/>
            <a:r>
              <a:rPr lang="en-GB"/>
              <a:t>Click to edit Master text styles</a:t>
            </a:r>
          </a:p>
        </p:txBody>
      </p:sp>
      <p:sp>
        <p:nvSpPr>
          <p:cNvPr id="2" name="Title 1">
            <a:extLst>
              <a:ext uri="{FF2B5EF4-FFF2-40B4-BE49-F238E27FC236}">
                <a16:creationId xmlns:a16="http://schemas.microsoft.com/office/drawing/2014/main" id="{277B2CC6-CE85-DA43-8D4F-7A9B810CD067}"/>
              </a:ext>
            </a:extLst>
          </p:cNvPr>
          <p:cNvSpPr>
            <a:spLocks noGrp="1"/>
          </p:cNvSpPr>
          <p:nvPr>
            <p:ph type="title"/>
          </p:nvPr>
        </p:nvSpPr>
        <p:spPr/>
        <p:txBody>
          <a:bodyPr/>
          <a:lstStyle/>
          <a:p>
            <a:r>
              <a:rPr lang="en-GB"/>
              <a:t>Click to edit Master title style</a:t>
            </a:r>
            <a:endParaRPr lang="en-US"/>
          </a:p>
        </p:txBody>
      </p:sp>
      <p:sp>
        <p:nvSpPr>
          <p:cNvPr id="12" name="Picture Placeholder 11">
            <a:extLst>
              <a:ext uri="{FF2B5EF4-FFF2-40B4-BE49-F238E27FC236}">
                <a16:creationId xmlns:a16="http://schemas.microsoft.com/office/drawing/2014/main" id="{C5F3B090-2211-5A4C-AC0F-8A940E3DA75D}"/>
              </a:ext>
            </a:extLst>
          </p:cNvPr>
          <p:cNvSpPr>
            <a:spLocks noGrp="1"/>
          </p:cNvSpPr>
          <p:nvPr>
            <p:ph type="pic" sz="quarter" idx="10"/>
          </p:nvPr>
        </p:nvSpPr>
        <p:spPr bwMode="auto">
          <a:xfrm>
            <a:off x="-6725" y="1844515"/>
            <a:ext cx="4733365" cy="5013483"/>
          </a:xfrm>
          <a:custGeom>
            <a:avLst/>
            <a:gdLst>
              <a:gd name="connsiteX0" fmla="*/ 0 w 4726641"/>
              <a:gd name="connsiteY0" fmla="*/ 0 h 4370294"/>
              <a:gd name="connsiteX1" fmla="*/ 4726641 w 4726641"/>
              <a:gd name="connsiteY1" fmla="*/ 0 h 4370294"/>
              <a:gd name="connsiteX2" fmla="*/ 4726641 w 4726641"/>
              <a:gd name="connsiteY2" fmla="*/ 4370294 h 4370294"/>
              <a:gd name="connsiteX3" fmla="*/ 0 w 4726641"/>
              <a:gd name="connsiteY3" fmla="*/ 4370294 h 4370294"/>
              <a:gd name="connsiteX4" fmla="*/ 0 w 4726641"/>
              <a:gd name="connsiteY4" fmla="*/ 0 h 4370294"/>
              <a:gd name="connsiteX0" fmla="*/ 0 w 4733365"/>
              <a:gd name="connsiteY0" fmla="*/ 0 h 4820771"/>
              <a:gd name="connsiteX1" fmla="*/ 4733365 w 4733365"/>
              <a:gd name="connsiteY1" fmla="*/ 450477 h 4820771"/>
              <a:gd name="connsiteX2" fmla="*/ 4733365 w 4733365"/>
              <a:gd name="connsiteY2" fmla="*/ 4820771 h 4820771"/>
              <a:gd name="connsiteX3" fmla="*/ 6724 w 4733365"/>
              <a:gd name="connsiteY3" fmla="*/ 4820771 h 4820771"/>
              <a:gd name="connsiteX4" fmla="*/ 0 w 4733365"/>
              <a:gd name="connsiteY4" fmla="*/ 0 h 4820771"/>
              <a:gd name="connsiteX0" fmla="*/ 0 w 4733365"/>
              <a:gd name="connsiteY0" fmla="*/ 149451 h 4970222"/>
              <a:gd name="connsiteX1" fmla="*/ 4733365 w 4733365"/>
              <a:gd name="connsiteY1" fmla="*/ 599928 h 4970222"/>
              <a:gd name="connsiteX2" fmla="*/ 4733365 w 4733365"/>
              <a:gd name="connsiteY2" fmla="*/ 4970222 h 4970222"/>
              <a:gd name="connsiteX3" fmla="*/ 6724 w 4733365"/>
              <a:gd name="connsiteY3" fmla="*/ 4970222 h 4970222"/>
              <a:gd name="connsiteX4" fmla="*/ 0 w 4733365"/>
              <a:gd name="connsiteY4" fmla="*/ 149451 h 4970222"/>
              <a:gd name="connsiteX0" fmla="*/ 0 w 4733365"/>
              <a:gd name="connsiteY0" fmla="*/ 198640 h 5019411"/>
              <a:gd name="connsiteX1" fmla="*/ 4733365 w 4733365"/>
              <a:gd name="connsiteY1" fmla="*/ 649117 h 5019411"/>
              <a:gd name="connsiteX2" fmla="*/ 4733365 w 4733365"/>
              <a:gd name="connsiteY2" fmla="*/ 5019411 h 5019411"/>
              <a:gd name="connsiteX3" fmla="*/ 6724 w 4733365"/>
              <a:gd name="connsiteY3" fmla="*/ 5019411 h 5019411"/>
              <a:gd name="connsiteX4" fmla="*/ 0 w 4733365"/>
              <a:gd name="connsiteY4" fmla="*/ 198640 h 5019411"/>
              <a:gd name="connsiteX0" fmla="*/ 0 w 4733365"/>
              <a:gd name="connsiteY0" fmla="*/ 192712 h 5013483"/>
              <a:gd name="connsiteX1" fmla="*/ 4733365 w 4733365"/>
              <a:gd name="connsiteY1" fmla="*/ 643189 h 5013483"/>
              <a:gd name="connsiteX2" fmla="*/ 4733365 w 4733365"/>
              <a:gd name="connsiteY2" fmla="*/ 5013483 h 5013483"/>
              <a:gd name="connsiteX3" fmla="*/ 6724 w 4733365"/>
              <a:gd name="connsiteY3" fmla="*/ 5013483 h 5013483"/>
              <a:gd name="connsiteX4" fmla="*/ 0 w 4733365"/>
              <a:gd name="connsiteY4" fmla="*/ 192712 h 5013483"/>
              <a:gd name="connsiteX0" fmla="*/ 0 w 4733365"/>
              <a:gd name="connsiteY0" fmla="*/ 192712 h 5013483"/>
              <a:gd name="connsiteX1" fmla="*/ 4733365 w 4733365"/>
              <a:gd name="connsiteY1" fmla="*/ 643189 h 5013483"/>
              <a:gd name="connsiteX2" fmla="*/ 4733365 w 4733365"/>
              <a:gd name="connsiteY2" fmla="*/ 5013483 h 5013483"/>
              <a:gd name="connsiteX3" fmla="*/ 6724 w 4733365"/>
              <a:gd name="connsiteY3" fmla="*/ 5013483 h 5013483"/>
              <a:gd name="connsiteX4" fmla="*/ 0 w 4733365"/>
              <a:gd name="connsiteY4" fmla="*/ 192712 h 5013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33365" h="5013483">
                <a:moveTo>
                  <a:pt x="0" y="192712"/>
                </a:moveTo>
                <a:cubicBezTo>
                  <a:pt x="2149288" y="-262247"/>
                  <a:pt x="4029636" y="170300"/>
                  <a:pt x="4733365" y="643189"/>
                </a:cubicBezTo>
                <a:lnTo>
                  <a:pt x="4733365" y="5013483"/>
                </a:lnTo>
                <a:lnTo>
                  <a:pt x="6724" y="5013483"/>
                </a:lnTo>
                <a:cubicBezTo>
                  <a:pt x="4483" y="3406559"/>
                  <a:pt x="2241" y="1799636"/>
                  <a:pt x="0" y="192712"/>
                </a:cubicBezTo>
                <a:close/>
              </a:path>
            </a:pathLst>
          </a:custGeom>
          <a:solidFill>
            <a:srgbClr val="F2F2F2"/>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grpSp>
        <p:nvGrpSpPr>
          <p:cNvPr id="6" name="Group 5">
            <a:extLst>
              <a:ext uri="{FF2B5EF4-FFF2-40B4-BE49-F238E27FC236}">
                <a16:creationId xmlns:a16="http://schemas.microsoft.com/office/drawing/2014/main" id="{DC1DDFED-9AD9-AF1A-658A-FA1BE64D62B5}"/>
              </a:ext>
            </a:extLst>
          </p:cNvPr>
          <p:cNvGrpSpPr/>
          <p:nvPr userDrawn="1"/>
        </p:nvGrpSpPr>
        <p:grpSpPr>
          <a:xfrm>
            <a:off x="10061333" y="6101613"/>
            <a:ext cx="1783531" cy="426186"/>
            <a:chOff x="676275" y="1096963"/>
            <a:chExt cx="5354638" cy="1279525"/>
          </a:xfrm>
        </p:grpSpPr>
        <p:sp>
          <p:nvSpPr>
            <p:cNvPr id="10" name="Freeform 1">
              <a:extLst>
                <a:ext uri="{FF2B5EF4-FFF2-40B4-BE49-F238E27FC236}">
                  <a16:creationId xmlns:a16="http://schemas.microsoft.com/office/drawing/2014/main" id="{1FED604C-2D81-2CF3-BBAC-FE61B151F1E6}"/>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 name="Freeform 2">
              <a:extLst>
                <a:ext uri="{FF2B5EF4-FFF2-40B4-BE49-F238E27FC236}">
                  <a16:creationId xmlns:a16="http://schemas.microsoft.com/office/drawing/2014/main" id="{E59E918C-EF8E-1CC2-D288-E655A60B0284}"/>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42925446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Four things">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AF1E5A0-D425-C347-B9BD-EB00F8D14F08}"/>
              </a:ext>
            </a:extLst>
          </p:cNvPr>
          <p:cNvSpPr>
            <a:spLocks noGrp="1"/>
          </p:cNvSpPr>
          <p:nvPr>
            <p:ph idx="1" hasCustomPrompt="1"/>
          </p:nvPr>
        </p:nvSpPr>
        <p:spPr>
          <a:xfrm>
            <a:off x="394658" y="4911408"/>
            <a:ext cx="2774963" cy="940593"/>
          </a:xfrm>
        </p:spPr>
        <p:txBody>
          <a:bodyPr>
            <a:normAutofit/>
          </a:bodyPr>
          <a:lstStyle>
            <a:lvl1pPr marL="0" indent="0" algn="ctr">
              <a:buNone/>
              <a:defRPr sz="2200"/>
            </a:lvl1pPr>
          </a:lstStyle>
          <a:p>
            <a:r>
              <a:rPr lang="en-US"/>
              <a:t>Something goes here</a:t>
            </a:r>
          </a:p>
        </p:txBody>
      </p:sp>
      <p:sp>
        <p:nvSpPr>
          <p:cNvPr id="2" name="Title 1">
            <a:extLst>
              <a:ext uri="{FF2B5EF4-FFF2-40B4-BE49-F238E27FC236}">
                <a16:creationId xmlns:a16="http://schemas.microsoft.com/office/drawing/2014/main" id="{277B2CC6-CE85-DA43-8D4F-7A9B810CD067}"/>
              </a:ext>
            </a:extLst>
          </p:cNvPr>
          <p:cNvSpPr>
            <a:spLocks noGrp="1"/>
          </p:cNvSpPr>
          <p:nvPr>
            <p:ph type="title"/>
          </p:nvPr>
        </p:nvSpPr>
        <p:spPr/>
        <p:txBody>
          <a:bodyPr/>
          <a:lstStyle/>
          <a:p>
            <a:r>
              <a:rPr lang="en-GB"/>
              <a:t>Click to edit Master title style</a:t>
            </a:r>
            <a:endParaRPr lang="en-US"/>
          </a:p>
        </p:txBody>
      </p:sp>
      <p:sp>
        <p:nvSpPr>
          <p:cNvPr id="14" name="Content Placeholder 2">
            <a:extLst>
              <a:ext uri="{FF2B5EF4-FFF2-40B4-BE49-F238E27FC236}">
                <a16:creationId xmlns:a16="http://schemas.microsoft.com/office/drawing/2014/main" id="{7A6DBC66-16A3-B04D-A8D8-8142C635BA44}"/>
              </a:ext>
            </a:extLst>
          </p:cNvPr>
          <p:cNvSpPr>
            <a:spLocks noGrp="1"/>
          </p:cNvSpPr>
          <p:nvPr>
            <p:ph idx="10" hasCustomPrompt="1"/>
          </p:nvPr>
        </p:nvSpPr>
        <p:spPr>
          <a:xfrm>
            <a:off x="9069901" y="4911408"/>
            <a:ext cx="2774963" cy="940593"/>
          </a:xfrm>
        </p:spPr>
        <p:txBody>
          <a:bodyPr>
            <a:normAutofit/>
          </a:bodyPr>
          <a:lstStyle>
            <a:lvl1pPr marL="0" indent="0" algn="ctr">
              <a:buNone/>
              <a:defRPr sz="2200"/>
            </a:lvl1pPr>
          </a:lstStyle>
          <a:p>
            <a:r>
              <a:rPr lang="en-US"/>
              <a:t>Something goes here</a:t>
            </a:r>
          </a:p>
        </p:txBody>
      </p:sp>
      <p:sp>
        <p:nvSpPr>
          <p:cNvPr id="15" name="Content Placeholder 2">
            <a:extLst>
              <a:ext uri="{FF2B5EF4-FFF2-40B4-BE49-F238E27FC236}">
                <a16:creationId xmlns:a16="http://schemas.microsoft.com/office/drawing/2014/main" id="{661176B2-2101-B04E-8F1B-08B5EA78EEEB}"/>
              </a:ext>
            </a:extLst>
          </p:cNvPr>
          <p:cNvSpPr>
            <a:spLocks noGrp="1"/>
          </p:cNvSpPr>
          <p:nvPr>
            <p:ph idx="11" hasCustomPrompt="1"/>
          </p:nvPr>
        </p:nvSpPr>
        <p:spPr>
          <a:xfrm>
            <a:off x="6178154" y="4911408"/>
            <a:ext cx="2774963" cy="940593"/>
          </a:xfrm>
        </p:spPr>
        <p:txBody>
          <a:bodyPr>
            <a:normAutofit/>
          </a:bodyPr>
          <a:lstStyle>
            <a:lvl1pPr marL="0" indent="0" algn="ctr">
              <a:buNone/>
              <a:defRPr sz="2200"/>
            </a:lvl1pPr>
          </a:lstStyle>
          <a:p>
            <a:r>
              <a:rPr lang="en-US"/>
              <a:t>Something goes here</a:t>
            </a:r>
          </a:p>
        </p:txBody>
      </p:sp>
      <p:sp>
        <p:nvSpPr>
          <p:cNvPr id="16" name="Content Placeholder 2">
            <a:extLst>
              <a:ext uri="{FF2B5EF4-FFF2-40B4-BE49-F238E27FC236}">
                <a16:creationId xmlns:a16="http://schemas.microsoft.com/office/drawing/2014/main" id="{D2AB31DB-FBDF-F643-B30C-8D0EE6AB2F7C}"/>
              </a:ext>
            </a:extLst>
          </p:cNvPr>
          <p:cNvSpPr>
            <a:spLocks noGrp="1"/>
          </p:cNvSpPr>
          <p:nvPr>
            <p:ph idx="12" hasCustomPrompt="1"/>
          </p:nvPr>
        </p:nvSpPr>
        <p:spPr>
          <a:xfrm>
            <a:off x="3286406" y="4911408"/>
            <a:ext cx="2774963" cy="940593"/>
          </a:xfrm>
        </p:spPr>
        <p:txBody>
          <a:bodyPr>
            <a:normAutofit/>
          </a:bodyPr>
          <a:lstStyle>
            <a:lvl1pPr marL="0" indent="0" algn="ctr">
              <a:buNone/>
              <a:defRPr sz="2200"/>
            </a:lvl1pPr>
          </a:lstStyle>
          <a:p>
            <a:r>
              <a:rPr lang="en-US"/>
              <a:t>Something goes here</a:t>
            </a:r>
          </a:p>
        </p:txBody>
      </p:sp>
      <p:sp>
        <p:nvSpPr>
          <p:cNvPr id="8" name="Text Placeholder 7">
            <a:extLst>
              <a:ext uri="{FF2B5EF4-FFF2-40B4-BE49-F238E27FC236}">
                <a16:creationId xmlns:a16="http://schemas.microsoft.com/office/drawing/2014/main" id="{85152927-0757-6443-A3BA-AB7A136C3F88}"/>
              </a:ext>
            </a:extLst>
          </p:cNvPr>
          <p:cNvSpPr>
            <a:spLocks noGrp="1"/>
          </p:cNvSpPr>
          <p:nvPr>
            <p:ph type="body" sz="quarter" idx="13" hasCustomPrompt="1"/>
          </p:nvPr>
        </p:nvSpPr>
        <p:spPr>
          <a:xfrm>
            <a:off x="394656" y="3962385"/>
            <a:ext cx="2774963"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sp>
        <p:nvSpPr>
          <p:cNvPr id="28" name="Text Placeholder 7">
            <a:extLst>
              <a:ext uri="{FF2B5EF4-FFF2-40B4-BE49-F238E27FC236}">
                <a16:creationId xmlns:a16="http://schemas.microsoft.com/office/drawing/2014/main" id="{32113C95-47EB-844D-A98A-BB68168A9249}"/>
              </a:ext>
            </a:extLst>
          </p:cNvPr>
          <p:cNvSpPr>
            <a:spLocks noGrp="1"/>
          </p:cNvSpPr>
          <p:nvPr>
            <p:ph type="body" sz="quarter" idx="14" hasCustomPrompt="1"/>
          </p:nvPr>
        </p:nvSpPr>
        <p:spPr>
          <a:xfrm>
            <a:off x="3281292" y="3962385"/>
            <a:ext cx="2774963"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sp>
        <p:nvSpPr>
          <p:cNvPr id="29" name="Text Placeholder 7">
            <a:extLst>
              <a:ext uri="{FF2B5EF4-FFF2-40B4-BE49-F238E27FC236}">
                <a16:creationId xmlns:a16="http://schemas.microsoft.com/office/drawing/2014/main" id="{F8707229-23A4-D644-9A58-E7D4AFBE254E}"/>
              </a:ext>
            </a:extLst>
          </p:cNvPr>
          <p:cNvSpPr>
            <a:spLocks noGrp="1"/>
          </p:cNvSpPr>
          <p:nvPr>
            <p:ph type="body" sz="quarter" idx="15" hasCustomPrompt="1"/>
          </p:nvPr>
        </p:nvSpPr>
        <p:spPr>
          <a:xfrm>
            <a:off x="6178154" y="3962385"/>
            <a:ext cx="2774963"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sp>
        <p:nvSpPr>
          <p:cNvPr id="30" name="Text Placeholder 7">
            <a:extLst>
              <a:ext uri="{FF2B5EF4-FFF2-40B4-BE49-F238E27FC236}">
                <a16:creationId xmlns:a16="http://schemas.microsoft.com/office/drawing/2014/main" id="{FB70474B-3124-524D-A3D6-05F700E22EFF}"/>
              </a:ext>
            </a:extLst>
          </p:cNvPr>
          <p:cNvSpPr>
            <a:spLocks noGrp="1"/>
          </p:cNvSpPr>
          <p:nvPr>
            <p:ph type="body" sz="quarter" idx="16" hasCustomPrompt="1"/>
          </p:nvPr>
        </p:nvSpPr>
        <p:spPr>
          <a:xfrm>
            <a:off x="9069901" y="3962385"/>
            <a:ext cx="2774963"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grpSp>
        <p:nvGrpSpPr>
          <p:cNvPr id="6" name="Group 5">
            <a:extLst>
              <a:ext uri="{FF2B5EF4-FFF2-40B4-BE49-F238E27FC236}">
                <a16:creationId xmlns:a16="http://schemas.microsoft.com/office/drawing/2014/main" id="{5716C922-2039-4C00-DF5E-48DDD31F3DB6}"/>
              </a:ext>
            </a:extLst>
          </p:cNvPr>
          <p:cNvGrpSpPr/>
          <p:nvPr userDrawn="1"/>
        </p:nvGrpSpPr>
        <p:grpSpPr>
          <a:xfrm>
            <a:off x="10061333" y="6101613"/>
            <a:ext cx="1783531" cy="426186"/>
            <a:chOff x="676275" y="1096963"/>
            <a:chExt cx="5354638" cy="1279525"/>
          </a:xfrm>
        </p:grpSpPr>
        <p:sp>
          <p:nvSpPr>
            <p:cNvPr id="7" name="Freeform 1">
              <a:extLst>
                <a:ext uri="{FF2B5EF4-FFF2-40B4-BE49-F238E27FC236}">
                  <a16:creationId xmlns:a16="http://schemas.microsoft.com/office/drawing/2014/main" id="{60F07331-D565-2E8E-28B7-0FEF50C46099}"/>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9" name="Freeform 2">
              <a:extLst>
                <a:ext uri="{FF2B5EF4-FFF2-40B4-BE49-F238E27FC236}">
                  <a16:creationId xmlns:a16="http://schemas.microsoft.com/office/drawing/2014/main" id="{C1EB637F-2571-0AB0-E6CC-442E5E239EB2}"/>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40999351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hree thing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B2CC6-CE85-DA43-8D4F-7A9B810CD067}"/>
              </a:ext>
            </a:extLst>
          </p:cNvPr>
          <p:cNvSpPr>
            <a:spLocks noGrp="1"/>
          </p:cNvSpPr>
          <p:nvPr>
            <p:ph type="title"/>
          </p:nvPr>
        </p:nvSpPr>
        <p:spPr/>
        <p:txBody>
          <a:bodyPr/>
          <a:lstStyle/>
          <a:p>
            <a:r>
              <a:rPr lang="en-GB"/>
              <a:t>Click to edit Master title style</a:t>
            </a:r>
            <a:endParaRPr lang="en-US"/>
          </a:p>
        </p:txBody>
      </p:sp>
      <p:sp>
        <p:nvSpPr>
          <p:cNvPr id="26" name="Picture Placeholder 25">
            <a:extLst>
              <a:ext uri="{FF2B5EF4-FFF2-40B4-BE49-F238E27FC236}">
                <a16:creationId xmlns:a16="http://schemas.microsoft.com/office/drawing/2014/main" id="{476CF0B3-9496-D045-9B84-3013FD3D3234}"/>
              </a:ext>
            </a:extLst>
          </p:cNvPr>
          <p:cNvSpPr>
            <a:spLocks noGrp="1"/>
          </p:cNvSpPr>
          <p:nvPr>
            <p:ph type="pic" sz="quarter" idx="10"/>
          </p:nvPr>
        </p:nvSpPr>
        <p:spPr bwMode="auto">
          <a:xfrm>
            <a:off x="1122412" y="1810874"/>
            <a:ext cx="2193321" cy="2913895"/>
          </a:xfrm>
          <a:custGeom>
            <a:avLst/>
            <a:gdLst>
              <a:gd name="connsiteX0" fmla="*/ 1637650 w 3275301"/>
              <a:gd name="connsiteY0" fmla="*/ 0 h 4351339"/>
              <a:gd name="connsiteX1" fmla="*/ 3258526 w 3275301"/>
              <a:gd name="connsiteY1" fmla="*/ 351841 h 4351339"/>
              <a:gd name="connsiteX2" fmla="*/ 3275301 w 3275301"/>
              <a:gd name="connsiteY2" fmla="*/ 363113 h 4351339"/>
              <a:gd name="connsiteX3" fmla="*/ 3275301 w 3275301"/>
              <a:gd name="connsiteY3" fmla="*/ 1232932 h 4351339"/>
              <a:gd name="connsiteX4" fmla="*/ 3270751 w 3275301"/>
              <a:gd name="connsiteY4" fmla="*/ 1235989 h 4351339"/>
              <a:gd name="connsiteX5" fmla="*/ 3270751 w 3275301"/>
              <a:gd name="connsiteY5" fmla="*/ 3115351 h 4351339"/>
              <a:gd name="connsiteX6" fmla="*/ 3275301 w 3275301"/>
              <a:gd name="connsiteY6" fmla="*/ 3118409 h 4351339"/>
              <a:gd name="connsiteX7" fmla="*/ 3275301 w 3275301"/>
              <a:gd name="connsiteY7" fmla="*/ 3988226 h 4351339"/>
              <a:gd name="connsiteX8" fmla="*/ 3258526 w 3275301"/>
              <a:gd name="connsiteY8" fmla="*/ 3999499 h 4351339"/>
              <a:gd name="connsiteX9" fmla="*/ 1637650 w 3275301"/>
              <a:gd name="connsiteY9" fmla="*/ 4351339 h 4351339"/>
              <a:gd name="connsiteX10" fmla="*/ 16774 w 3275301"/>
              <a:gd name="connsiteY10" fmla="*/ 3999499 h 4351339"/>
              <a:gd name="connsiteX11" fmla="*/ 0 w 3275301"/>
              <a:gd name="connsiteY11" fmla="*/ 3988227 h 4351339"/>
              <a:gd name="connsiteX12" fmla="*/ 0 w 3275301"/>
              <a:gd name="connsiteY12" fmla="*/ 3118408 h 4351339"/>
              <a:gd name="connsiteX13" fmla="*/ 4547 w 3275301"/>
              <a:gd name="connsiteY13" fmla="*/ 3115352 h 4351339"/>
              <a:gd name="connsiteX14" fmla="*/ 4547 w 3275301"/>
              <a:gd name="connsiteY14" fmla="*/ 1235987 h 4351339"/>
              <a:gd name="connsiteX15" fmla="*/ 0 w 3275301"/>
              <a:gd name="connsiteY15" fmla="*/ 1232932 h 4351339"/>
              <a:gd name="connsiteX16" fmla="*/ 0 w 3275301"/>
              <a:gd name="connsiteY16" fmla="*/ 363113 h 4351339"/>
              <a:gd name="connsiteX17" fmla="*/ 16774 w 3275301"/>
              <a:gd name="connsiteY17" fmla="*/ 351841 h 4351339"/>
              <a:gd name="connsiteX18" fmla="*/ 1637650 w 3275301"/>
              <a:gd name="connsiteY18" fmla="*/ 0 h 435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75301" h="4351339">
                <a:moveTo>
                  <a:pt x="1637650" y="0"/>
                </a:moveTo>
                <a:cubicBezTo>
                  <a:pt x="2312373" y="0"/>
                  <a:pt x="2907251" y="139565"/>
                  <a:pt x="3258526" y="351841"/>
                </a:cubicBezTo>
                <a:lnTo>
                  <a:pt x="3275301" y="363113"/>
                </a:lnTo>
                <a:lnTo>
                  <a:pt x="3275301" y="1232932"/>
                </a:lnTo>
                <a:lnTo>
                  <a:pt x="3270751" y="1235989"/>
                </a:lnTo>
                <a:lnTo>
                  <a:pt x="3270751" y="3115351"/>
                </a:lnTo>
                <a:lnTo>
                  <a:pt x="3275301" y="3118409"/>
                </a:lnTo>
                <a:lnTo>
                  <a:pt x="3275301" y="3988226"/>
                </a:lnTo>
                <a:lnTo>
                  <a:pt x="3258526" y="3999499"/>
                </a:lnTo>
                <a:cubicBezTo>
                  <a:pt x="2907251" y="4211774"/>
                  <a:pt x="2312373" y="4351339"/>
                  <a:pt x="1637650" y="4351339"/>
                </a:cubicBezTo>
                <a:cubicBezTo>
                  <a:pt x="962927" y="4351339"/>
                  <a:pt x="368049" y="4211774"/>
                  <a:pt x="16774" y="3999499"/>
                </a:cubicBezTo>
                <a:lnTo>
                  <a:pt x="0" y="3988227"/>
                </a:lnTo>
                <a:lnTo>
                  <a:pt x="0" y="3118408"/>
                </a:lnTo>
                <a:lnTo>
                  <a:pt x="4547" y="3115352"/>
                </a:lnTo>
                <a:lnTo>
                  <a:pt x="4547" y="1235987"/>
                </a:lnTo>
                <a:lnTo>
                  <a:pt x="0" y="1232932"/>
                </a:lnTo>
                <a:lnTo>
                  <a:pt x="0" y="363113"/>
                </a:lnTo>
                <a:lnTo>
                  <a:pt x="16774" y="351841"/>
                </a:lnTo>
                <a:cubicBezTo>
                  <a:pt x="368049" y="139565"/>
                  <a:pt x="962927" y="0"/>
                  <a:pt x="1637650" y="0"/>
                </a:cubicBezTo>
                <a:close/>
              </a:path>
            </a:pathLst>
          </a:custGeom>
          <a:solidFill>
            <a:srgbClr val="F2F2F2"/>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oAutofit/>
          </a:bodyPr>
          <a:lstStyle/>
          <a:p>
            <a:endParaRPr lang="en-US"/>
          </a:p>
        </p:txBody>
      </p:sp>
      <p:sp>
        <p:nvSpPr>
          <p:cNvPr id="29" name="Picture Placeholder 28">
            <a:extLst>
              <a:ext uri="{FF2B5EF4-FFF2-40B4-BE49-F238E27FC236}">
                <a16:creationId xmlns:a16="http://schemas.microsoft.com/office/drawing/2014/main" id="{78AF89F4-1287-AE41-AB70-3526BD8AC52A}"/>
              </a:ext>
            </a:extLst>
          </p:cNvPr>
          <p:cNvSpPr>
            <a:spLocks noGrp="1"/>
          </p:cNvSpPr>
          <p:nvPr>
            <p:ph type="pic" sz="quarter" idx="11"/>
          </p:nvPr>
        </p:nvSpPr>
        <p:spPr bwMode="auto">
          <a:xfrm>
            <a:off x="4999339" y="1810874"/>
            <a:ext cx="2193321" cy="2913895"/>
          </a:xfrm>
          <a:custGeom>
            <a:avLst/>
            <a:gdLst>
              <a:gd name="connsiteX0" fmla="*/ 1637650 w 3275301"/>
              <a:gd name="connsiteY0" fmla="*/ 0 h 4351339"/>
              <a:gd name="connsiteX1" fmla="*/ 3258526 w 3275301"/>
              <a:gd name="connsiteY1" fmla="*/ 351841 h 4351339"/>
              <a:gd name="connsiteX2" fmla="*/ 3275301 w 3275301"/>
              <a:gd name="connsiteY2" fmla="*/ 363113 h 4351339"/>
              <a:gd name="connsiteX3" fmla="*/ 3275301 w 3275301"/>
              <a:gd name="connsiteY3" fmla="*/ 1232932 h 4351339"/>
              <a:gd name="connsiteX4" fmla="*/ 3270751 w 3275301"/>
              <a:gd name="connsiteY4" fmla="*/ 1235989 h 4351339"/>
              <a:gd name="connsiteX5" fmla="*/ 3270751 w 3275301"/>
              <a:gd name="connsiteY5" fmla="*/ 3115351 h 4351339"/>
              <a:gd name="connsiteX6" fmla="*/ 3275301 w 3275301"/>
              <a:gd name="connsiteY6" fmla="*/ 3118409 h 4351339"/>
              <a:gd name="connsiteX7" fmla="*/ 3275301 w 3275301"/>
              <a:gd name="connsiteY7" fmla="*/ 3988226 h 4351339"/>
              <a:gd name="connsiteX8" fmla="*/ 3258526 w 3275301"/>
              <a:gd name="connsiteY8" fmla="*/ 3999499 h 4351339"/>
              <a:gd name="connsiteX9" fmla="*/ 1637650 w 3275301"/>
              <a:gd name="connsiteY9" fmla="*/ 4351339 h 4351339"/>
              <a:gd name="connsiteX10" fmla="*/ 16774 w 3275301"/>
              <a:gd name="connsiteY10" fmla="*/ 3999499 h 4351339"/>
              <a:gd name="connsiteX11" fmla="*/ 0 w 3275301"/>
              <a:gd name="connsiteY11" fmla="*/ 3988227 h 4351339"/>
              <a:gd name="connsiteX12" fmla="*/ 0 w 3275301"/>
              <a:gd name="connsiteY12" fmla="*/ 3118408 h 4351339"/>
              <a:gd name="connsiteX13" fmla="*/ 4547 w 3275301"/>
              <a:gd name="connsiteY13" fmla="*/ 3115352 h 4351339"/>
              <a:gd name="connsiteX14" fmla="*/ 4547 w 3275301"/>
              <a:gd name="connsiteY14" fmla="*/ 1235987 h 4351339"/>
              <a:gd name="connsiteX15" fmla="*/ 0 w 3275301"/>
              <a:gd name="connsiteY15" fmla="*/ 1232932 h 4351339"/>
              <a:gd name="connsiteX16" fmla="*/ 0 w 3275301"/>
              <a:gd name="connsiteY16" fmla="*/ 363113 h 4351339"/>
              <a:gd name="connsiteX17" fmla="*/ 16774 w 3275301"/>
              <a:gd name="connsiteY17" fmla="*/ 351841 h 4351339"/>
              <a:gd name="connsiteX18" fmla="*/ 1637650 w 3275301"/>
              <a:gd name="connsiteY18" fmla="*/ 0 h 435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75301" h="4351339">
                <a:moveTo>
                  <a:pt x="1637650" y="0"/>
                </a:moveTo>
                <a:cubicBezTo>
                  <a:pt x="2312373" y="0"/>
                  <a:pt x="2907251" y="139565"/>
                  <a:pt x="3258526" y="351841"/>
                </a:cubicBezTo>
                <a:lnTo>
                  <a:pt x="3275301" y="363113"/>
                </a:lnTo>
                <a:lnTo>
                  <a:pt x="3275301" y="1232932"/>
                </a:lnTo>
                <a:lnTo>
                  <a:pt x="3270751" y="1235989"/>
                </a:lnTo>
                <a:lnTo>
                  <a:pt x="3270751" y="3115351"/>
                </a:lnTo>
                <a:lnTo>
                  <a:pt x="3275301" y="3118409"/>
                </a:lnTo>
                <a:lnTo>
                  <a:pt x="3275301" y="3988226"/>
                </a:lnTo>
                <a:lnTo>
                  <a:pt x="3258526" y="3999499"/>
                </a:lnTo>
                <a:cubicBezTo>
                  <a:pt x="2907251" y="4211774"/>
                  <a:pt x="2312373" y="4351339"/>
                  <a:pt x="1637650" y="4351339"/>
                </a:cubicBezTo>
                <a:cubicBezTo>
                  <a:pt x="962927" y="4351339"/>
                  <a:pt x="368049" y="4211774"/>
                  <a:pt x="16774" y="3999499"/>
                </a:cubicBezTo>
                <a:lnTo>
                  <a:pt x="0" y="3988227"/>
                </a:lnTo>
                <a:lnTo>
                  <a:pt x="0" y="3118408"/>
                </a:lnTo>
                <a:lnTo>
                  <a:pt x="4547" y="3115352"/>
                </a:lnTo>
                <a:lnTo>
                  <a:pt x="4547" y="1235987"/>
                </a:lnTo>
                <a:lnTo>
                  <a:pt x="0" y="1232932"/>
                </a:lnTo>
                <a:lnTo>
                  <a:pt x="0" y="363113"/>
                </a:lnTo>
                <a:lnTo>
                  <a:pt x="16774" y="351841"/>
                </a:lnTo>
                <a:cubicBezTo>
                  <a:pt x="368049" y="139565"/>
                  <a:pt x="962927" y="0"/>
                  <a:pt x="1637650" y="0"/>
                </a:cubicBezTo>
                <a:close/>
              </a:path>
            </a:pathLst>
          </a:custGeom>
          <a:solidFill>
            <a:srgbClr val="F2F2F2"/>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oAutofit/>
          </a:bodyPr>
          <a:lstStyle/>
          <a:p>
            <a:endParaRPr lang="en-US"/>
          </a:p>
        </p:txBody>
      </p:sp>
      <p:sp>
        <p:nvSpPr>
          <p:cNvPr id="30" name="Picture Placeholder 29">
            <a:extLst>
              <a:ext uri="{FF2B5EF4-FFF2-40B4-BE49-F238E27FC236}">
                <a16:creationId xmlns:a16="http://schemas.microsoft.com/office/drawing/2014/main" id="{BA2F925C-D911-4145-8D09-3EB7839C93B2}"/>
              </a:ext>
            </a:extLst>
          </p:cNvPr>
          <p:cNvSpPr>
            <a:spLocks noGrp="1"/>
          </p:cNvSpPr>
          <p:nvPr>
            <p:ph type="pic" sz="quarter" idx="12"/>
          </p:nvPr>
        </p:nvSpPr>
        <p:spPr bwMode="auto">
          <a:xfrm>
            <a:off x="8876267" y="1810874"/>
            <a:ext cx="2193321" cy="2913895"/>
          </a:xfrm>
          <a:custGeom>
            <a:avLst/>
            <a:gdLst>
              <a:gd name="connsiteX0" fmla="*/ 1637650 w 3275301"/>
              <a:gd name="connsiteY0" fmla="*/ 0 h 4351339"/>
              <a:gd name="connsiteX1" fmla="*/ 3258526 w 3275301"/>
              <a:gd name="connsiteY1" fmla="*/ 351841 h 4351339"/>
              <a:gd name="connsiteX2" fmla="*/ 3275301 w 3275301"/>
              <a:gd name="connsiteY2" fmla="*/ 363113 h 4351339"/>
              <a:gd name="connsiteX3" fmla="*/ 3275301 w 3275301"/>
              <a:gd name="connsiteY3" fmla="*/ 1232932 h 4351339"/>
              <a:gd name="connsiteX4" fmla="*/ 3270751 w 3275301"/>
              <a:gd name="connsiteY4" fmla="*/ 1235989 h 4351339"/>
              <a:gd name="connsiteX5" fmla="*/ 3270751 w 3275301"/>
              <a:gd name="connsiteY5" fmla="*/ 3115351 h 4351339"/>
              <a:gd name="connsiteX6" fmla="*/ 3275301 w 3275301"/>
              <a:gd name="connsiteY6" fmla="*/ 3118409 h 4351339"/>
              <a:gd name="connsiteX7" fmla="*/ 3275301 w 3275301"/>
              <a:gd name="connsiteY7" fmla="*/ 3988226 h 4351339"/>
              <a:gd name="connsiteX8" fmla="*/ 3258526 w 3275301"/>
              <a:gd name="connsiteY8" fmla="*/ 3999499 h 4351339"/>
              <a:gd name="connsiteX9" fmla="*/ 1637650 w 3275301"/>
              <a:gd name="connsiteY9" fmla="*/ 4351339 h 4351339"/>
              <a:gd name="connsiteX10" fmla="*/ 16774 w 3275301"/>
              <a:gd name="connsiteY10" fmla="*/ 3999499 h 4351339"/>
              <a:gd name="connsiteX11" fmla="*/ 0 w 3275301"/>
              <a:gd name="connsiteY11" fmla="*/ 3988227 h 4351339"/>
              <a:gd name="connsiteX12" fmla="*/ 0 w 3275301"/>
              <a:gd name="connsiteY12" fmla="*/ 3118408 h 4351339"/>
              <a:gd name="connsiteX13" fmla="*/ 4547 w 3275301"/>
              <a:gd name="connsiteY13" fmla="*/ 3115352 h 4351339"/>
              <a:gd name="connsiteX14" fmla="*/ 4547 w 3275301"/>
              <a:gd name="connsiteY14" fmla="*/ 1235987 h 4351339"/>
              <a:gd name="connsiteX15" fmla="*/ 0 w 3275301"/>
              <a:gd name="connsiteY15" fmla="*/ 1232932 h 4351339"/>
              <a:gd name="connsiteX16" fmla="*/ 0 w 3275301"/>
              <a:gd name="connsiteY16" fmla="*/ 363113 h 4351339"/>
              <a:gd name="connsiteX17" fmla="*/ 16774 w 3275301"/>
              <a:gd name="connsiteY17" fmla="*/ 351841 h 4351339"/>
              <a:gd name="connsiteX18" fmla="*/ 1637650 w 3275301"/>
              <a:gd name="connsiteY18" fmla="*/ 0 h 435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75301" h="4351339">
                <a:moveTo>
                  <a:pt x="1637650" y="0"/>
                </a:moveTo>
                <a:cubicBezTo>
                  <a:pt x="2312373" y="0"/>
                  <a:pt x="2907251" y="139565"/>
                  <a:pt x="3258526" y="351841"/>
                </a:cubicBezTo>
                <a:lnTo>
                  <a:pt x="3275301" y="363113"/>
                </a:lnTo>
                <a:lnTo>
                  <a:pt x="3275301" y="1232932"/>
                </a:lnTo>
                <a:lnTo>
                  <a:pt x="3270751" y="1235989"/>
                </a:lnTo>
                <a:lnTo>
                  <a:pt x="3270751" y="3115351"/>
                </a:lnTo>
                <a:lnTo>
                  <a:pt x="3275301" y="3118409"/>
                </a:lnTo>
                <a:lnTo>
                  <a:pt x="3275301" y="3988226"/>
                </a:lnTo>
                <a:lnTo>
                  <a:pt x="3258526" y="3999499"/>
                </a:lnTo>
                <a:cubicBezTo>
                  <a:pt x="2907251" y="4211774"/>
                  <a:pt x="2312373" y="4351339"/>
                  <a:pt x="1637650" y="4351339"/>
                </a:cubicBezTo>
                <a:cubicBezTo>
                  <a:pt x="962927" y="4351339"/>
                  <a:pt x="368049" y="4211774"/>
                  <a:pt x="16774" y="3999499"/>
                </a:cubicBezTo>
                <a:lnTo>
                  <a:pt x="0" y="3988227"/>
                </a:lnTo>
                <a:lnTo>
                  <a:pt x="0" y="3118408"/>
                </a:lnTo>
                <a:lnTo>
                  <a:pt x="4547" y="3115352"/>
                </a:lnTo>
                <a:lnTo>
                  <a:pt x="4547" y="1235987"/>
                </a:lnTo>
                <a:lnTo>
                  <a:pt x="0" y="1232932"/>
                </a:lnTo>
                <a:lnTo>
                  <a:pt x="0" y="363113"/>
                </a:lnTo>
                <a:lnTo>
                  <a:pt x="16774" y="351841"/>
                </a:lnTo>
                <a:cubicBezTo>
                  <a:pt x="368049" y="139565"/>
                  <a:pt x="962927" y="0"/>
                  <a:pt x="1637650" y="0"/>
                </a:cubicBezTo>
                <a:close/>
              </a:path>
            </a:pathLst>
          </a:custGeom>
          <a:solidFill>
            <a:srgbClr val="F2F2F2"/>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oAutofit/>
          </a:bodyPr>
          <a:lstStyle/>
          <a:p>
            <a:endParaRPr lang="en-US"/>
          </a:p>
        </p:txBody>
      </p:sp>
      <p:sp>
        <p:nvSpPr>
          <p:cNvPr id="31" name="Text Placeholder 7">
            <a:extLst>
              <a:ext uri="{FF2B5EF4-FFF2-40B4-BE49-F238E27FC236}">
                <a16:creationId xmlns:a16="http://schemas.microsoft.com/office/drawing/2014/main" id="{BB86CE64-B29B-BE40-926D-A040582E3AA8}"/>
              </a:ext>
            </a:extLst>
          </p:cNvPr>
          <p:cNvSpPr>
            <a:spLocks noGrp="1"/>
          </p:cNvSpPr>
          <p:nvPr>
            <p:ph type="body" sz="quarter" idx="13" hasCustomPrompt="1"/>
          </p:nvPr>
        </p:nvSpPr>
        <p:spPr>
          <a:xfrm>
            <a:off x="583750" y="5017135"/>
            <a:ext cx="3270646"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sp>
        <p:nvSpPr>
          <p:cNvPr id="32" name="Text Placeholder 7">
            <a:extLst>
              <a:ext uri="{FF2B5EF4-FFF2-40B4-BE49-F238E27FC236}">
                <a16:creationId xmlns:a16="http://schemas.microsoft.com/office/drawing/2014/main" id="{2D214595-CF2F-B34C-9633-B7013D75788F}"/>
              </a:ext>
            </a:extLst>
          </p:cNvPr>
          <p:cNvSpPr>
            <a:spLocks noGrp="1"/>
          </p:cNvSpPr>
          <p:nvPr>
            <p:ph type="body" sz="quarter" idx="14" hasCustomPrompt="1"/>
          </p:nvPr>
        </p:nvSpPr>
        <p:spPr>
          <a:xfrm>
            <a:off x="4460677" y="5017135"/>
            <a:ext cx="3270646"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sp>
        <p:nvSpPr>
          <p:cNvPr id="33" name="Text Placeholder 7">
            <a:extLst>
              <a:ext uri="{FF2B5EF4-FFF2-40B4-BE49-F238E27FC236}">
                <a16:creationId xmlns:a16="http://schemas.microsoft.com/office/drawing/2014/main" id="{7A9A987C-4A7C-E740-A22A-52E4E6265FC6}"/>
              </a:ext>
            </a:extLst>
          </p:cNvPr>
          <p:cNvSpPr>
            <a:spLocks noGrp="1"/>
          </p:cNvSpPr>
          <p:nvPr>
            <p:ph type="body" sz="quarter" idx="15" hasCustomPrompt="1"/>
          </p:nvPr>
        </p:nvSpPr>
        <p:spPr>
          <a:xfrm>
            <a:off x="8337604" y="5017135"/>
            <a:ext cx="3270646" cy="810863"/>
          </a:xfrm>
        </p:spPr>
        <p:txBody>
          <a:bodyPr anchor="t">
            <a:normAutofit/>
          </a:bodyPr>
          <a:lstStyle>
            <a:lvl1pPr marL="0" indent="0" algn="ctr">
              <a:lnSpc>
                <a:spcPct val="100000"/>
              </a:lnSpc>
              <a:buNone/>
              <a:defRPr sz="2800">
                <a:solidFill>
                  <a:schemeClr val="tx2"/>
                </a:solidFill>
                <a:latin typeface="gatebase Medium" pitchFamily="2" charset="77"/>
              </a:defRPr>
            </a:lvl1pPr>
          </a:lstStyle>
          <a:p>
            <a:pPr lvl="0"/>
            <a:r>
              <a:rPr lang="en-US">
                <a:latin typeface="gatebase Medium" pitchFamily="2" charset="77"/>
              </a:rPr>
              <a:t>Title</a:t>
            </a:r>
            <a:endParaRPr lang="en-US"/>
          </a:p>
        </p:txBody>
      </p:sp>
      <p:grpSp>
        <p:nvGrpSpPr>
          <p:cNvPr id="5" name="Group 4">
            <a:extLst>
              <a:ext uri="{FF2B5EF4-FFF2-40B4-BE49-F238E27FC236}">
                <a16:creationId xmlns:a16="http://schemas.microsoft.com/office/drawing/2014/main" id="{B3E3EF29-4762-9131-FD0A-7C754DF7180F}"/>
              </a:ext>
            </a:extLst>
          </p:cNvPr>
          <p:cNvGrpSpPr/>
          <p:nvPr userDrawn="1"/>
        </p:nvGrpSpPr>
        <p:grpSpPr>
          <a:xfrm>
            <a:off x="10061333" y="6101613"/>
            <a:ext cx="1783531" cy="426186"/>
            <a:chOff x="676275" y="1096963"/>
            <a:chExt cx="5354638" cy="1279525"/>
          </a:xfrm>
        </p:grpSpPr>
        <p:sp>
          <p:nvSpPr>
            <p:cNvPr id="6" name="Freeform 1">
              <a:extLst>
                <a:ext uri="{FF2B5EF4-FFF2-40B4-BE49-F238E27FC236}">
                  <a16:creationId xmlns:a16="http://schemas.microsoft.com/office/drawing/2014/main" id="{BF39E329-2986-7503-6178-43657FCDAA7C}"/>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7" name="Freeform 2">
              <a:extLst>
                <a:ext uri="{FF2B5EF4-FFF2-40B4-BE49-F238E27FC236}">
                  <a16:creationId xmlns:a16="http://schemas.microsoft.com/office/drawing/2014/main" id="{E1A8EAC5-F413-1215-03AE-D939AE912020}"/>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309818108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reaker page">
    <p:bg>
      <p:bgPr>
        <a:solidFill>
          <a:srgbClr val="CC0000"/>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1181100" y="596900"/>
            <a:ext cx="9753600" cy="4965699"/>
          </a:xfrm>
        </p:spPr>
        <p:txBody>
          <a:bodyPr anchor="ctr"/>
          <a:lstStyle>
            <a:lvl1pPr algn="ctr">
              <a:lnSpc>
                <a:spcPct val="120000"/>
              </a:lnSpc>
              <a:defRPr sz="6000">
                <a:solidFill>
                  <a:schemeClr val="bg1"/>
                </a:solidFill>
                <a:latin typeface="gatebase Medium" pitchFamily="2" charset="77"/>
              </a:defRPr>
            </a:lvl1pPr>
          </a:lstStyle>
          <a:p>
            <a:r>
              <a:rPr lang="en-US"/>
              <a:t>This is a breaker page, it can be used to split topics</a:t>
            </a:r>
          </a:p>
        </p:txBody>
      </p:sp>
      <p:grpSp>
        <p:nvGrpSpPr>
          <p:cNvPr id="4" name="Group 3">
            <a:extLst>
              <a:ext uri="{FF2B5EF4-FFF2-40B4-BE49-F238E27FC236}">
                <a16:creationId xmlns:a16="http://schemas.microsoft.com/office/drawing/2014/main" id="{5F1DB08E-EE08-373F-CBBA-82E46234917D}"/>
              </a:ext>
            </a:extLst>
          </p:cNvPr>
          <p:cNvGrpSpPr/>
          <p:nvPr userDrawn="1"/>
        </p:nvGrpSpPr>
        <p:grpSpPr>
          <a:xfrm>
            <a:off x="10061333" y="6101613"/>
            <a:ext cx="1783531" cy="426186"/>
            <a:chOff x="676275" y="1096963"/>
            <a:chExt cx="5354638" cy="1279525"/>
          </a:xfrm>
        </p:grpSpPr>
        <p:sp>
          <p:nvSpPr>
            <p:cNvPr id="5" name="Freeform 1">
              <a:extLst>
                <a:ext uri="{FF2B5EF4-FFF2-40B4-BE49-F238E27FC236}">
                  <a16:creationId xmlns:a16="http://schemas.microsoft.com/office/drawing/2014/main" id="{9A3DB978-72ED-52DF-18B6-590955FAD81F}"/>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bg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 name="Freeform 2">
              <a:extLst>
                <a:ext uri="{FF2B5EF4-FFF2-40B4-BE49-F238E27FC236}">
                  <a16:creationId xmlns:a16="http://schemas.microsoft.com/office/drawing/2014/main" id="{EDE35A14-DD81-8861-6560-C309A1A115CC}"/>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bg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88766791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Breaker page subtl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4200" y="3417082"/>
            <a:ext cx="10020300" cy="1325563"/>
          </a:xfrm>
        </p:spPr>
        <p:txBody>
          <a:bodyPr>
            <a:normAutofit/>
          </a:bodyPr>
          <a:lstStyle>
            <a:lvl1pPr>
              <a:defRPr sz="4800">
                <a:solidFill>
                  <a:schemeClr val="accent2"/>
                </a:solidFill>
                <a:latin typeface="gatebase Medium" pitchFamily="2" charset="77"/>
              </a:defRPr>
            </a:lvl1pPr>
          </a:lstStyle>
          <a:p>
            <a:r>
              <a:rPr lang="en-GB"/>
              <a:t>Click to edit Master title style</a:t>
            </a:r>
            <a:endParaRPr lang="en-US"/>
          </a:p>
        </p:txBody>
      </p:sp>
      <p:sp>
        <p:nvSpPr>
          <p:cNvPr id="3" name="Content Placeholder 2"/>
          <p:cNvSpPr>
            <a:spLocks noGrp="1"/>
          </p:cNvSpPr>
          <p:nvPr>
            <p:ph idx="1"/>
          </p:nvPr>
        </p:nvSpPr>
        <p:spPr>
          <a:xfrm>
            <a:off x="584200" y="4735079"/>
            <a:ext cx="10515600" cy="1214458"/>
          </a:xfrm>
        </p:spPr>
        <p:txBody>
          <a:bodyPr>
            <a:normAutofit/>
          </a:bodyPr>
          <a:lstStyle>
            <a:lvl1pPr marL="0" indent="0">
              <a:buNone/>
              <a:defRPr>
                <a:solidFill>
                  <a:schemeClr val="tx1"/>
                </a:solidFill>
              </a:defRPr>
            </a:lvl1pPr>
            <a:lvl2pPr marL="457200" indent="0">
              <a:buNone/>
              <a:defRPr>
                <a:solidFill>
                  <a:schemeClr val="tx1"/>
                </a:solidFill>
              </a:defRPr>
            </a:lvl2pPr>
            <a:lvl3pPr marL="914400" indent="0">
              <a:buNone/>
              <a:defRPr>
                <a:solidFill>
                  <a:schemeClr val="tx1"/>
                </a:solidFill>
              </a:defRPr>
            </a:lvl3pPr>
            <a:lvl4pPr>
              <a:defRPr>
                <a:solidFill>
                  <a:srgbClr val="191919"/>
                </a:solidFill>
              </a:defRPr>
            </a:lvl4pPr>
            <a:lvl5pPr>
              <a:defRPr>
                <a:solidFill>
                  <a:srgbClr val="191919"/>
                </a:solidFill>
              </a:defRPr>
            </a:lvl5pPr>
          </a:lstStyle>
          <a:p>
            <a:pPr lvl="0"/>
            <a:r>
              <a:rPr lang="en-GB"/>
              <a:t>Click to edit Master text styles</a:t>
            </a:r>
          </a:p>
        </p:txBody>
      </p:sp>
      <p:grpSp>
        <p:nvGrpSpPr>
          <p:cNvPr id="6" name="Group 5">
            <a:extLst>
              <a:ext uri="{FF2B5EF4-FFF2-40B4-BE49-F238E27FC236}">
                <a16:creationId xmlns:a16="http://schemas.microsoft.com/office/drawing/2014/main" id="{1F5111F5-9702-A7E7-132C-5EA76CE247BE}"/>
              </a:ext>
            </a:extLst>
          </p:cNvPr>
          <p:cNvGrpSpPr/>
          <p:nvPr userDrawn="1"/>
        </p:nvGrpSpPr>
        <p:grpSpPr>
          <a:xfrm>
            <a:off x="10061333" y="6101613"/>
            <a:ext cx="1783531" cy="426186"/>
            <a:chOff x="676275" y="1096963"/>
            <a:chExt cx="5354638" cy="1279525"/>
          </a:xfrm>
        </p:grpSpPr>
        <p:sp>
          <p:nvSpPr>
            <p:cNvPr id="7" name="Freeform 1">
              <a:extLst>
                <a:ext uri="{FF2B5EF4-FFF2-40B4-BE49-F238E27FC236}">
                  <a16:creationId xmlns:a16="http://schemas.microsoft.com/office/drawing/2014/main" id="{4B6F5F92-25B0-879C-62A1-E7A53F698350}"/>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8" name="Freeform 2">
              <a:extLst>
                <a:ext uri="{FF2B5EF4-FFF2-40B4-BE49-F238E27FC236}">
                  <a16:creationId xmlns:a16="http://schemas.microsoft.com/office/drawing/2014/main" id="{9A46653F-9BD5-6021-0346-261B012C1FBB}"/>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38350112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Large quot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4CA8969-55EF-5C4F-B489-FE161DB9B338}"/>
              </a:ext>
            </a:extLst>
          </p:cNvPr>
          <p:cNvSpPr>
            <a:spLocks noGrp="1"/>
          </p:cNvSpPr>
          <p:nvPr>
            <p:ph type="ctrTitle" idx="4294967295" hasCustomPrompt="1"/>
          </p:nvPr>
        </p:nvSpPr>
        <p:spPr>
          <a:xfrm>
            <a:off x="1515762" y="1227052"/>
            <a:ext cx="9442450" cy="3703637"/>
          </a:xfrm>
        </p:spPr>
        <p:txBody>
          <a:bodyPr anchor="ctr">
            <a:normAutofit/>
          </a:bodyPr>
          <a:lstStyle>
            <a:lvl1pPr algn="ctr">
              <a:lnSpc>
                <a:spcPct val="120000"/>
              </a:lnSpc>
              <a:defRPr sz="4000" b="0" i="0" baseline="0">
                <a:solidFill>
                  <a:schemeClr val="tx2"/>
                </a:solidFill>
                <a:latin typeface="gatebase Medium" pitchFamily="2" charset="77"/>
                <a:cs typeface="gatebase Medium" pitchFamily="2" charset="77"/>
              </a:defRPr>
            </a:lvl1pPr>
          </a:lstStyle>
          <a:p>
            <a:r>
              <a:rPr lang="en-US" sz="4800"/>
              <a:t>“A very wise and interesting quote from someone great can go in this text box.”</a:t>
            </a:r>
          </a:p>
        </p:txBody>
      </p:sp>
      <p:sp>
        <p:nvSpPr>
          <p:cNvPr id="9" name="Subtitle 2">
            <a:extLst>
              <a:ext uri="{FF2B5EF4-FFF2-40B4-BE49-F238E27FC236}">
                <a16:creationId xmlns:a16="http://schemas.microsoft.com/office/drawing/2014/main" id="{50CE5376-92BC-A148-80C1-38A04D9566FD}"/>
              </a:ext>
            </a:extLst>
          </p:cNvPr>
          <p:cNvSpPr>
            <a:spLocks noGrp="1"/>
          </p:cNvSpPr>
          <p:nvPr>
            <p:ph type="subTitle" idx="4294967295" hasCustomPrompt="1"/>
          </p:nvPr>
        </p:nvSpPr>
        <p:spPr>
          <a:xfrm>
            <a:off x="1515762" y="4930689"/>
            <a:ext cx="9442450" cy="881063"/>
          </a:xfrm>
        </p:spPr>
        <p:txBody>
          <a:bodyPr/>
          <a:lstStyle>
            <a:lvl1pPr marL="0" indent="0" algn="ctr">
              <a:buNone/>
              <a:defRPr sz="3200" b="0" i="0" baseline="0">
                <a:solidFill>
                  <a:schemeClr val="tx1"/>
                </a:solidFill>
                <a:latin typeface="Roboto Bold"/>
                <a:cs typeface="Roboto Bold"/>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solidFill>
                  <a:schemeClr val="tx1"/>
                </a:solidFill>
              </a:rPr>
              <a:t>Person or Company Logo</a:t>
            </a:r>
          </a:p>
        </p:txBody>
      </p:sp>
      <p:grpSp>
        <p:nvGrpSpPr>
          <p:cNvPr id="4" name="Group 3">
            <a:extLst>
              <a:ext uri="{FF2B5EF4-FFF2-40B4-BE49-F238E27FC236}">
                <a16:creationId xmlns:a16="http://schemas.microsoft.com/office/drawing/2014/main" id="{9F9080EF-9552-C1D4-C383-84F611663903}"/>
              </a:ext>
            </a:extLst>
          </p:cNvPr>
          <p:cNvGrpSpPr/>
          <p:nvPr userDrawn="1"/>
        </p:nvGrpSpPr>
        <p:grpSpPr>
          <a:xfrm>
            <a:off x="10061333" y="6101613"/>
            <a:ext cx="1783531" cy="426186"/>
            <a:chOff x="676275" y="1096963"/>
            <a:chExt cx="5354638" cy="1279525"/>
          </a:xfrm>
        </p:grpSpPr>
        <p:sp>
          <p:nvSpPr>
            <p:cNvPr id="5" name="Freeform 1">
              <a:extLst>
                <a:ext uri="{FF2B5EF4-FFF2-40B4-BE49-F238E27FC236}">
                  <a16:creationId xmlns:a16="http://schemas.microsoft.com/office/drawing/2014/main" id="{D1B42965-A0A4-A351-DDC0-7DF9E6CED426}"/>
                </a:ext>
              </a:extLst>
            </p:cNvPr>
            <p:cNvSpPr>
              <a:spLocks noChangeArrowheads="1"/>
            </p:cNvSpPr>
            <p:nvPr/>
          </p:nvSpPr>
          <p:spPr bwMode="auto">
            <a:xfrm>
              <a:off x="676275" y="1096963"/>
              <a:ext cx="960438" cy="1279525"/>
            </a:xfrm>
            <a:custGeom>
              <a:avLst/>
              <a:gdLst>
                <a:gd name="T0" fmla="*/ 2027 w 2667"/>
                <a:gd name="T1" fmla="*/ 1613 h 3553"/>
                <a:gd name="T2" fmla="*/ 1030 w 2667"/>
                <a:gd name="T3" fmla="*/ 1588 h 3553"/>
                <a:gd name="T4" fmla="*/ 1376 w 2667"/>
                <a:gd name="T5" fmla="*/ 1956 h 3553"/>
                <a:gd name="T6" fmla="*/ 2027 w 2667"/>
                <a:gd name="T7" fmla="*/ 1938 h 3553"/>
                <a:gd name="T8" fmla="*/ 2027 w 2667"/>
                <a:gd name="T9" fmla="*/ 1613 h 3553"/>
                <a:gd name="T10" fmla="*/ 1877 w 2667"/>
                <a:gd name="T11" fmla="*/ 2483 h 3553"/>
                <a:gd name="T12" fmla="*/ 2027 w 2667"/>
                <a:gd name="T13" fmla="*/ 2466 h 3553"/>
                <a:gd name="T14" fmla="*/ 2027 w 2667"/>
                <a:gd name="T15" fmla="*/ 2154 h 3553"/>
                <a:gd name="T16" fmla="*/ 1590 w 2667"/>
                <a:gd name="T17" fmla="*/ 2179 h 3553"/>
                <a:gd name="T18" fmla="*/ 1877 w 2667"/>
                <a:gd name="T19" fmla="*/ 2483 h 3553"/>
                <a:gd name="T20" fmla="*/ 0 w 2667"/>
                <a:gd name="T21" fmla="*/ 2679 h 3553"/>
                <a:gd name="T22" fmla="*/ 1615 w 2667"/>
                <a:gd name="T23" fmla="*/ 2510 h 3553"/>
                <a:gd name="T24" fmla="*/ 1305 w 2667"/>
                <a:gd name="T25" fmla="*/ 2196 h 3553"/>
                <a:gd name="T26" fmla="*/ 0 w 2667"/>
                <a:gd name="T27" fmla="*/ 2271 h 3553"/>
                <a:gd name="T28" fmla="*/ 0 w 2667"/>
                <a:gd name="T29" fmla="*/ 2679 h 3553"/>
                <a:gd name="T30" fmla="*/ 699 w 2667"/>
                <a:gd name="T31" fmla="*/ 1580 h 3553"/>
                <a:gd name="T32" fmla="*/ 0 w 2667"/>
                <a:gd name="T33" fmla="*/ 1563 h 3553"/>
                <a:gd name="T34" fmla="*/ 0 w 2667"/>
                <a:gd name="T35" fmla="*/ 1988 h 3553"/>
                <a:gd name="T36" fmla="*/ 1076 w 2667"/>
                <a:gd name="T37" fmla="*/ 1963 h 3553"/>
                <a:gd name="T38" fmla="*/ 699 w 2667"/>
                <a:gd name="T39" fmla="*/ 1580 h 3553"/>
                <a:gd name="T40" fmla="*/ 781 w 2667"/>
                <a:gd name="T41" fmla="*/ 1326 h 3553"/>
                <a:gd name="T42" fmla="*/ 2027 w 2667"/>
                <a:gd name="T43" fmla="*/ 1397 h 3553"/>
                <a:gd name="T44" fmla="*/ 2027 w 2667"/>
                <a:gd name="T45" fmla="*/ 1086 h 3553"/>
                <a:gd name="T46" fmla="*/ 393 w 2667"/>
                <a:gd name="T47" fmla="*/ 914 h 3553"/>
                <a:gd name="T48" fmla="*/ 781 w 2667"/>
                <a:gd name="T49" fmla="*/ 1326 h 3553"/>
                <a:gd name="T50" fmla="*/ 0 w 2667"/>
                <a:gd name="T51" fmla="*/ 874 h 3553"/>
                <a:gd name="T52" fmla="*/ 0 w 2667"/>
                <a:gd name="T53" fmla="*/ 1282 h 3553"/>
                <a:gd name="T54" fmla="*/ 427 w 2667"/>
                <a:gd name="T55" fmla="*/ 1307 h 3553"/>
                <a:gd name="T56" fmla="*/ 0 w 2667"/>
                <a:gd name="T57" fmla="*/ 874 h 3553"/>
                <a:gd name="T58" fmla="*/ 2115 w 2667"/>
                <a:gd name="T59" fmla="*/ 2697 h 3553"/>
                <a:gd name="T60" fmla="*/ 2115 w 2667"/>
                <a:gd name="T61" fmla="*/ 2697 h 3553"/>
                <a:gd name="T62" fmla="*/ 2200 w 2667"/>
                <a:gd name="T63" fmla="*/ 2566 h 3553"/>
                <a:gd name="T64" fmla="*/ 2200 w 2667"/>
                <a:gd name="T65" fmla="*/ 986 h 3553"/>
                <a:gd name="T66" fmla="*/ 2115 w 2667"/>
                <a:gd name="T67" fmla="*/ 855 h 3553"/>
                <a:gd name="T68" fmla="*/ 0 w 2667"/>
                <a:gd name="T69" fmla="*/ 556 h 3553"/>
                <a:gd name="T70" fmla="*/ 0 w 2667"/>
                <a:gd name="T71" fmla="*/ 289 h 3553"/>
                <a:gd name="T72" fmla="*/ 1334 w 2667"/>
                <a:gd name="T73" fmla="*/ 0 h 3553"/>
                <a:gd name="T74" fmla="*/ 2666 w 2667"/>
                <a:gd name="T75" fmla="*/ 289 h 3553"/>
                <a:gd name="T76" fmla="*/ 2666 w 2667"/>
                <a:gd name="T77" fmla="*/ 3261 h 3553"/>
                <a:gd name="T78" fmla="*/ 1334 w 2667"/>
                <a:gd name="T79" fmla="*/ 3552 h 3553"/>
                <a:gd name="T80" fmla="*/ 0 w 2667"/>
                <a:gd name="T81" fmla="*/ 3261 h 3553"/>
                <a:gd name="T82" fmla="*/ 0 w 2667"/>
                <a:gd name="T83" fmla="*/ 2996 h 3553"/>
                <a:gd name="T84" fmla="*/ 2115 w 2667"/>
                <a:gd name="T85" fmla="*/ 2697 h 3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7" h="3553">
                  <a:moveTo>
                    <a:pt x="2027" y="1613"/>
                  </a:moveTo>
                  <a:lnTo>
                    <a:pt x="1030" y="1588"/>
                  </a:lnTo>
                  <a:lnTo>
                    <a:pt x="1376" y="1956"/>
                  </a:lnTo>
                  <a:lnTo>
                    <a:pt x="2027" y="1938"/>
                  </a:lnTo>
                  <a:lnTo>
                    <a:pt x="2027" y="1613"/>
                  </a:lnTo>
                  <a:close/>
                  <a:moveTo>
                    <a:pt x="1877" y="2483"/>
                  </a:moveTo>
                  <a:lnTo>
                    <a:pt x="2027" y="2466"/>
                  </a:lnTo>
                  <a:lnTo>
                    <a:pt x="2027" y="2154"/>
                  </a:lnTo>
                  <a:lnTo>
                    <a:pt x="1590" y="2179"/>
                  </a:lnTo>
                  <a:lnTo>
                    <a:pt x="1877" y="2483"/>
                  </a:lnTo>
                  <a:close/>
                  <a:moveTo>
                    <a:pt x="0" y="2679"/>
                  </a:moveTo>
                  <a:lnTo>
                    <a:pt x="1615" y="2510"/>
                  </a:lnTo>
                  <a:lnTo>
                    <a:pt x="1305" y="2196"/>
                  </a:lnTo>
                  <a:lnTo>
                    <a:pt x="0" y="2271"/>
                  </a:lnTo>
                  <a:lnTo>
                    <a:pt x="0" y="2679"/>
                  </a:lnTo>
                  <a:close/>
                  <a:moveTo>
                    <a:pt x="699" y="1580"/>
                  </a:moveTo>
                  <a:lnTo>
                    <a:pt x="0" y="1563"/>
                  </a:lnTo>
                  <a:lnTo>
                    <a:pt x="0" y="1988"/>
                  </a:lnTo>
                  <a:lnTo>
                    <a:pt x="1076" y="1963"/>
                  </a:lnTo>
                  <a:lnTo>
                    <a:pt x="699" y="1580"/>
                  </a:lnTo>
                  <a:close/>
                  <a:moveTo>
                    <a:pt x="781" y="1326"/>
                  </a:moveTo>
                  <a:lnTo>
                    <a:pt x="2027" y="1397"/>
                  </a:lnTo>
                  <a:lnTo>
                    <a:pt x="2027" y="1086"/>
                  </a:lnTo>
                  <a:lnTo>
                    <a:pt x="393" y="914"/>
                  </a:lnTo>
                  <a:lnTo>
                    <a:pt x="781" y="1326"/>
                  </a:lnTo>
                  <a:close/>
                  <a:moveTo>
                    <a:pt x="0" y="874"/>
                  </a:moveTo>
                  <a:lnTo>
                    <a:pt x="0" y="1282"/>
                  </a:lnTo>
                  <a:lnTo>
                    <a:pt x="427" y="1307"/>
                  </a:lnTo>
                  <a:lnTo>
                    <a:pt x="0" y="874"/>
                  </a:lnTo>
                  <a:close/>
                  <a:moveTo>
                    <a:pt x="2115" y="2697"/>
                  </a:moveTo>
                  <a:lnTo>
                    <a:pt x="2115" y="2697"/>
                  </a:lnTo>
                  <a:cubicBezTo>
                    <a:pt x="2154" y="2691"/>
                    <a:pt x="2200" y="2643"/>
                    <a:pt x="2200" y="2566"/>
                  </a:cubicBezTo>
                  <a:lnTo>
                    <a:pt x="2200" y="986"/>
                  </a:lnTo>
                  <a:cubicBezTo>
                    <a:pt x="2200" y="911"/>
                    <a:pt x="2156" y="861"/>
                    <a:pt x="2115" y="855"/>
                  </a:cubicBezTo>
                  <a:lnTo>
                    <a:pt x="0" y="556"/>
                  </a:lnTo>
                  <a:lnTo>
                    <a:pt x="0" y="289"/>
                  </a:lnTo>
                  <a:cubicBezTo>
                    <a:pt x="239" y="118"/>
                    <a:pt x="745" y="0"/>
                    <a:pt x="1334" y="0"/>
                  </a:cubicBezTo>
                  <a:cubicBezTo>
                    <a:pt x="1921" y="0"/>
                    <a:pt x="2427" y="118"/>
                    <a:pt x="2666" y="289"/>
                  </a:cubicBezTo>
                  <a:lnTo>
                    <a:pt x="2666" y="3261"/>
                  </a:lnTo>
                  <a:cubicBezTo>
                    <a:pt x="2427" y="3433"/>
                    <a:pt x="1921" y="3552"/>
                    <a:pt x="1334" y="3552"/>
                  </a:cubicBezTo>
                  <a:cubicBezTo>
                    <a:pt x="745" y="3552"/>
                    <a:pt x="239" y="3433"/>
                    <a:pt x="0" y="3261"/>
                  </a:cubicBezTo>
                  <a:lnTo>
                    <a:pt x="0" y="2996"/>
                  </a:lnTo>
                  <a:lnTo>
                    <a:pt x="2115" y="2697"/>
                  </a:lnTo>
                  <a:close/>
                </a:path>
              </a:pathLst>
            </a:custGeom>
            <a:solidFill>
              <a:schemeClr val="tx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 name="Freeform 2">
              <a:extLst>
                <a:ext uri="{FF2B5EF4-FFF2-40B4-BE49-F238E27FC236}">
                  <a16:creationId xmlns:a16="http://schemas.microsoft.com/office/drawing/2014/main" id="{CD8FE5E2-E36D-7B1B-1905-566A2753E8C4}"/>
                </a:ext>
              </a:extLst>
            </p:cNvPr>
            <p:cNvSpPr>
              <a:spLocks noChangeArrowheads="1"/>
            </p:cNvSpPr>
            <p:nvPr/>
          </p:nvSpPr>
          <p:spPr bwMode="auto">
            <a:xfrm>
              <a:off x="1998663" y="1123950"/>
              <a:ext cx="4032250" cy="1222375"/>
            </a:xfrm>
            <a:custGeom>
              <a:avLst/>
              <a:gdLst>
                <a:gd name="T0" fmla="*/ 0 w 11202"/>
                <a:gd name="T1" fmla="*/ 1911 h 3397"/>
                <a:gd name="T2" fmla="*/ 984 w 11202"/>
                <a:gd name="T3" fmla="*/ 1130 h 3397"/>
                <a:gd name="T4" fmla="*/ 401 w 11202"/>
                <a:gd name="T5" fmla="*/ 2610 h 3397"/>
                <a:gd name="T6" fmla="*/ 2071 w 11202"/>
                <a:gd name="T7" fmla="*/ 1929 h 3397"/>
                <a:gd name="T8" fmla="*/ 1515 w 11202"/>
                <a:gd name="T9" fmla="*/ 2044 h 3397"/>
                <a:gd name="T10" fmla="*/ 2635 w 11202"/>
                <a:gd name="T11" fmla="*/ 2495 h 3397"/>
                <a:gd name="T12" fmla="*/ 1117 w 11202"/>
                <a:gd name="T13" fmla="*/ 1815 h 3397"/>
                <a:gd name="T14" fmla="*/ 2720 w 11202"/>
                <a:gd name="T15" fmla="*/ 1386 h 3397"/>
                <a:gd name="T16" fmla="*/ 1935 w 11202"/>
                <a:gd name="T17" fmla="*/ 1113 h 3397"/>
                <a:gd name="T18" fmla="*/ 1523 w 11202"/>
                <a:gd name="T19" fmla="*/ 1586 h 3397"/>
                <a:gd name="T20" fmla="*/ 2335 w 11202"/>
                <a:gd name="T21" fmla="*/ 1396 h 3397"/>
                <a:gd name="T22" fmla="*/ 10554 w 11202"/>
                <a:gd name="T23" fmla="*/ 1929 h 3397"/>
                <a:gd name="T24" fmla="*/ 10487 w 11202"/>
                <a:gd name="T25" fmla="*/ 2331 h 3397"/>
                <a:gd name="T26" fmla="*/ 10417 w 11202"/>
                <a:gd name="T27" fmla="*/ 2670 h 3397"/>
                <a:gd name="T28" fmla="*/ 9751 w 11202"/>
                <a:gd name="T29" fmla="*/ 959 h 3397"/>
                <a:gd name="T30" fmla="*/ 11118 w 11202"/>
                <a:gd name="T31" fmla="*/ 1886 h 3397"/>
                <a:gd name="T32" fmla="*/ 10417 w 11202"/>
                <a:gd name="T33" fmla="*/ 1113 h 3397"/>
                <a:gd name="T34" fmla="*/ 10425 w 11202"/>
                <a:gd name="T35" fmla="*/ 1627 h 3397"/>
                <a:gd name="T36" fmla="*/ 10417 w 11202"/>
                <a:gd name="T37" fmla="*/ 1113 h 3397"/>
                <a:gd name="T38" fmla="*/ 9323 w 11202"/>
                <a:gd name="T39" fmla="*/ 2366 h 3397"/>
                <a:gd name="T40" fmla="*/ 9366 w 11202"/>
                <a:gd name="T41" fmla="*/ 1190 h 3397"/>
                <a:gd name="T42" fmla="*/ 8910 w 11202"/>
                <a:gd name="T43" fmla="*/ 403 h 3397"/>
                <a:gd name="T44" fmla="*/ 8515 w 11202"/>
                <a:gd name="T45" fmla="*/ 2092 h 3397"/>
                <a:gd name="T46" fmla="*/ 9498 w 11202"/>
                <a:gd name="T47" fmla="*/ 2464 h 3397"/>
                <a:gd name="T48" fmla="*/ 5603 w 11202"/>
                <a:gd name="T49" fmla="*/ 770 h 3397"/>
                <a:gd name="T50" fmla="*/ 4793 w 11202"/>
                <a:gd name="T51" fmla="*/ 2054 h 3397"/>
                <a:gd name="T52" fmla="*/ 5957 w 11202"/>
                <a:gd name="T53" fmla="*/ 2981 h 3397"/>
                <a:gd name="T54" fmla="*/ 4854 w 11202"/>
                <a:gd name="T55" fmla="*/ 3250 h 3397"/>
                <a:gd name="T56" fmla="*/ 6411 w 11202"/>
                <a:gd name="T57" fmla="*/ 2341 h 3397"/>
                <a:gd name="T58" fmla="*/ 6017 w 11202"/>
                <a:gd name="T59" fmla="*/ 2227 h 3397"/>
                <a:gd name="T60" fmla="*/ 5193 w 11202"/>
                <a:gd name="T61" fmla="*/ 2227 h 3397"/>
                <a:gd name="T62" fmla="*/ 6017 w 11202"/>
                <a:gd name="T63" fmla="*/ 1209 h 3397"/>
                <a:gd name="T64" fmla="*/ 7464 w 11202"/>
                <a:gd name="T65" fmla="*/ 770 h 3397"/>
                <a:gd name="T66" fmla="*/ 6652 w 11202"/>
                <a:gd name="T67" fmla="*/ 2040 h 3397"/>
                <a:gd name="T68" fmla="*/ 7926 w 11202"/>
                <a:gd name="T69" fmla="*/ 2610 h 3397"/>
                <a:gd name="T70" fmla="*/ 8272 w 11202"/>
                <a:gd name="T71" fmla="*/ 1386 h 3397"/>
                <a:gd name="T72" fmla="*/ 7874 w 11202"/>
                <a:gd name="T73" fmla="*/ 2142 h 3397"/>
                <a:gd name="T74" fmla="*/ 7050 w 11202"/>
                <a:gd name="T75" fmla="*/ 1209 h 3397"/>
                <a:gd name="T76" fmla="*/ 7874 w 11202"/>
                <a:gd name="T77" fmla="*/ 2142 h 3397"/>
                <a:gd name="T78" fmla="*/ 4152 w 11202"/>
                <a:gd name="T79" fmla="*/ 29 h 3397"/>
                <a:gd name="T80" fmla="*/ 3057 w 11202"/>
                <a:gd name="T81" fmla="*/ 953 h 3397"/>
                <a:gd name="T82" fmla="*/ 3744 w 11202"/>
                <a:gd name="T83" fmla="*/ 2670 h 3397"/>
                <a:gd name="T84" fmla="*/ 4550 w 11202"/>
                <a:gd name="T85" fmla="*/ 428 h 3397"/>
                <a:gd name="T86" fmla="*/ 4161 w 11202"/>
                <a:gd name="T87" fmla="*/ 2227 h 3397"/>
                <a:gd name="T88" fmla="*/ 3340 w 11202"/>
                <a:gd name="T89" fmla="*/ 1209 h 3397"/>
                <a:gd name="T90" fmla="*/ 4161 w 11202"/>
                <a:gd name="T91" fmla="*/ 2227 h 3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202" h="3397">
                  <a:moveTo>
                    <a:pt x="0" y="2271"/>
                  </a:moveTo>
                  <a:lnTo>
                    <a:pt x="0" y="2271"/>
                  </a:lnTo>
                  <a:lnTo>
                    <a:pt x="0" y="1911"/>
                  </a:lnTo>
                  <a:cubicBezTo>
                    <a:pt x="0" y="1644"/>
                    <a:pt x="8" y="1221"/>
                    <a:pt x="123" y="955"/>
                  </a:cubicBezTo>
                  <a:cubicBezTo>
                    <a:pt x="406" y="816"/>
                    <a:pt x="710" y="749"/>
                    <a:pt x="1047" y="791"/>
                  </a:cubicBezTo>
                  <a:cubicBezTo>
                    <a:pt x="1065" y="916"/>
                    <a:pt x="1047" y="1030"/>
                    <a:pt x="984" y="1130"/>
                  </a:cubicBezTo>
                  <a:cubicBezTo>
                    <a:pt x="812" y="1103"/>
                    <a:pt x="641" y="1124"/>
                    <a:pt x="470" y="1198"/>
                  </a:cubicBezTo>
                  <a:cubicBezTo>
                    <a:pt x="406" y="1394"/>
                    <a:pt x="401" y="1700"/>
                    <a:pt x="401" y="1873"/>
                  </a:cubicBezTo>
                  <a:lnTo>
                    <a:pt x="401" y="2610"/>
                  </a:lnTo>
                  <a:cubicBezTo>
                    <a:pt x="270" y="2631"/>
                    <a:pt x="191" y="2631"/>
                    <a:pt x="39" y="2610"/>
                  </a:cubicBezTo>
                  <a:cubicBezTo>
                    <a:pt x="0" y="2499"/>
                    <a:pt x="0" y="2387"/>
                    <a:pt x="0" y="2271"/>
                  </a:cubicBezTo>
                  <a:close/>
                  <a:moveTo>
                    <a:pt x="2071" y="1929"/>
                  </a:moveTo>
                  <a:lnTo>
                    <a:pt x="2071" y="1929"/>
                  </a:lnTo>
                  <a:cubicBezTo>
                    <a:pt x="1925" y="1929"/>
                    <a:pt x="1686" y="1921"/>
                    <a:pt x="1515" y="1890"/>
                  </a:cubicBezTo>
                  <a:lnTo>
                    <a:pt x="1515" y="2044"/>
                  </a:lnTo>
                  <a:cubicBezTo>
                    <a:pt x="1515" y="2316"/>
                    <a:pt x="1783" y="2331"/>
                    <a:pt x="2006" y="2331"/>
                  </a:cubicBezTo>
                  <a:cubicBezTo>
                    <a:pt x="2164" y="2331"/>
                    <a:pt x="2391" y="2302"/>
                    <a:pt x="2568" y="2239"/>
                  </a:cubicBezTo>
                  <a:cubicBezTo>
                    <a:pt x="2627" y="2319"/>
                    <a:pt x="2649" y="2400"/>
                    <a:pt x="2635" y="2495"/>
                  </a:cubicBezTo>
                  <a:cubicBezTo>
                    <a:pt x="2435" y="2606"/>
                    <a:pt x="2202" y="2670"/>
                    <a:pt x="1935" y="2670"/>
                  </a:cubicBezTo>
                  <a:cubicBezTo>
                    <a:pt x="1502" y="2670"/>
                    <a:pt x="1117" y="2564"/>
                    <a:pt x="1117" y="2054"/>
                  </a:cubicBezTo>
                  <a:lnTo>
                    <a:pt x="1117" y="1815"/>
                  </a:lnTo>
                  <a:cubicBezTo>
                    <a:pt x="1117" y="1565"/>
                    <a:pt x="1167" y="1198"/>
                    <a:pt x="1267" y="959"/>
                  </a:cubicBezTo>
                  <a:cubicBezTo>
                    <a:pt x="1502" y="834"/>
                    <a:pt x="1729" y="770"/>
                    <a:pt x="1938" y="770"/>
                  </a:cubicBezTo>
                  <a:cubicBezTo>
                    <a:pt x="2395" y="770"/>
                    <a:pt x="2720" y="911"/>
                    <a:pt x="2720" y="1386"/>
                  </a:cubicBezTo>
                  <a:cubicBezTo>
                    <a:pt x="2720" y="1509"/>
                    <a:pt x="2687" y="1758"/>
                    <a:pt x="2635" y="1886"/>
                  </a:cubicBezTo>
                  <a:cubicBezTo>
                    <a:pt x="2481" y="1904"/>
                    <a:pt x="2271" y="1929"/>
                    <a:pt x="2071" y="1929"/>
                  </a:cubicBezTo>
                  <a:close/>
                  <a:moveTo>
                    <a:pt x="1935" y="1113"/>
                  </a:moveTo>
                  <a:lnTo>
                    <a:pt x="1935" y="1113"/>
                  </a:lnTo>
                  <a:cubicBezTo>
                    <a:pt x="1817" y="1113"/>
                    <a:pt x="1706" y="1144"/>
                    <a:pt x="1590" y="1203"/>
                  </a:cubicBezTo>
                  <a:cubicBezTo>
                    <a:pt x="1553" y="1309"/>
                    <a:pt x="1530" y="1455"/>
                    <a:pt x="1523" y="1586"/>
                  </a:cubicBezTo>
                  <a:cubicBezTo>
                    <a:pt x="1681" y="1627"/>
                    <a:pt x="1809" y="1627"/>
                    <a:pt x="1942" y="1627"/>
                  </a:cubicBezTo>
                  <a:cubicBezTo>
                    <a:pt x="2096" y="1627"/>
                    <a:pt x="2208" y="1617"/>
                    <a:pt x="2306" y="1596"/>
                  </a:cubicBezTo>
                  <a:cubicBezTo>
                    <a:pt x="2327" y="1529"/>
                    <a:pt x="2335" y="1463"/>
                    <a:pt x="2335" y="1396"/>
                  </a:cubicBezTo>
                  <a:cubicBezTo>
                    <a:pt x="2335" y="1159"/>
                    <a:pt x="2139" y="1113"/>
                    <a:pt x="1935" y="1113"/>
                  </a:cubicBezTo>
                  <a:close/>
                  <a:moveTo>
                    <a:pt x="10554" y="1929"/>
                  </a:moveTo>
                  <a:lnTo>
                    <a:pt x="10554" y="1929"/>
                  </a:lnTo>
                  <a:cubicBezTo>
                    <a:pt x="10408" y="1929"/>
                    <a:pt x="10170" y="1921"/>
                    <a:pt x="9999" y="1890"/>
                  </a:cubicBezTo>
                  <a:lnTo>
                    <a:pt x="9999" y="2044"/>
                  </a:lnTo>
                  <a:cubicBezTo>
                    <a:pt x="9999" y="2316"/>
                    <a:pt x="10264" y="2331"/>
                    <a:pt x="10487" y="2331"/>
                  </a:cubicBezTo>
                  <a:cubicBezTo>
                    <a:pt x="10645" y="2331"/>
                    <a:pt x="10872" y="2302"/>
                    <a:pt x="11051" y="2239"/>
                  </a:cubicBezTo>
                  <a:cubicBezTo>
                    <a:pt x="11110" y="2319"/>
                    <a:pt x="11132" y="2400"/>
                    <a:pt x="11118" y="2495"/>
                  </a:cubicBezTo>
                  <a:cubicBezTo>
                    <a:pt x="10918" y="2606"/>
                    <a:pt x="10683" y="2670"/>
                    <a:pt x="10417" y="2670"/>
                  </a:cubicBezTo>
                  <a:cubicBezTo>
                    <a:pt x="9985" y="2670"/>
                    <a:pt x="9600" y="2564"/>
                    <a:pt x="9600" y="2054"/>
                  </a:cubicBezTo>
                  <a:lnTo>
                    <a:pt x="9600" y="1815"/>
                  </a:lnTo>
                  <a:cubicBezTo>
                    <a:pt x="9600" y="1565"/>
                    <a:pt x="9649" y="1198"/>
                    <a:pt x="9751" y="959"/>
                  </a:cubicBezTo>
                  <a:cubicBezTo>
                    <a:pt x="9985" y="834"/>
                    <a:pt x="10212" y="770"/>
                    <a:pt x="10421" y="770"/>
                  </a:cubicBezTo>
                  <a:cubicBezTo>
                    <a:pt x="10875" y="770"/>
                    <a:pt x="11201" y="911"/>
                    <a:pt x="11201" y="1386"/>
                  </a:cubicBezTo>
                  <a:cubicBezTo>
                    <a:pt x="11201" y="1509"/>
                    <a:pt x="11170" y="1758"/>
                    <a:pt x="11118" y="1886"/>
                  </a:cubicBezTo>
                  <a:cubicBezTo>
                    <a:pt x="10962" y="1904"/>
                    <a:pt x="10752" y="1929"/>
                    <a:pt x="10554" y="1929"/>
                  </a:cubicBezTo>
                  <a:close/>
                  <a:moveTo>
                    <a:pt x="10417" y="1113"/>
                  </a:moveTo>
                  <a:lnTo>
                    <a:pt x="10417" y="1113"/>
                  </a:lnTo>
                  <a:cubicBezTo>
                    <a:pt x="10299" y="1113"/>
                    <a:pt x="10187" y="1144"/>
                    <a:pt x="10072" y="1203"/>
                  </a:cubicBezTo>
                  <a:cubicBezTo>
                    <a:pt x="10037" y="1309"/>
                    <a:pt x="10012" y="1455"/>
                    <a:pt x="10007" y="1586"/>
                  </a:cubicBezTo>
                  <a:cubicBezTo>
                    <a:pt x="10162" y="1627"/>
                    <a:pt x="10293" y="1627"/>
                    <a:pt x="10425" y="1627"/>
                  </a:cubicBezTo>
                  <a:cubicBezTo>
                    <a:pt x="10579" y="1627"/>
                    <a:pt x="10691" y="1617"/>
                    <a:pt x="10789" y="1596"/>
                  </a:cubicBezTo>
                  <a:cubicBezTo>
                    <a:pt x="10810" y="1529"/>
                    <a:pt x="10816" y="1463"/>
                    <a:pt x="10816" y="1396"/>
                  </a:cubicBezTo>
                  <a:cubicBezTo>
                    <a:pt x="10816" y="1159"/>
                    <a:pt x="10620" y="1113"/>
                    <a:pt x="10417" y="1113"/>
                  </a:cubicBezTo>
                  <a:close/>
                  <a:moveTo>
                    <a:pt x="9447" y="2356"/>
                  </a:moveTo>
                  <a:lnTo>
                    <a:pt x="9447" y="2356"/>
                  </a:lnTo>
                  <a:cubicBezTo>
                    <a:pt x="9371" y="2364"/>
                    <a:pt x="9348" y="2366"/>
                    <a:pt x="9323" y="2366"/>
                  </a:cubicBezTo>
                  <a:cubicBezTo>
                    <a:pt x="9119" y="2366"/>
                    <a:pt x="8910" y="2352"/>
                    <a:pt x="8910" y="2071"/>
                  </a:cubicBezTo>
                  <a:lnTo>
                    <a:pt x="8910" y="1190"/>
                  </a:lnTo>
                  <a:lnTo>
                    <a:pt x="9366" y="1190"/>
                  </a:lnTo>
                  <a:cubicBezTo>
                    <a:pt x="9400" y="1078"/>
                    <a:pt x="9400" y="963"/>
                    <a:pt x="9366" y="851"/>
                  </a:cubicBezTo>
                  <a:lnTo>
                    <a:pt x="8910" y="851"/>
                  </a:lnTo>
                  <a:lnTo>
                    <a:pt x="8910" y="403"/>
                  </a:lnTo>
                  <a:cubicBezTo>
                    <a:pt x="8784" y="372"/>
                    <a:pt x="8665" y="372"/>
                    <a:pt x="8553" y="406"/>
                  </a:cubicBezTo>
                  <a:cubicBezTo>
                    <a:pt x="8515" y="574"/>
                    <a:pt x="8515" y="761"/>
                    <a:pt x="8515" y="924"/>
                  </a:cubicBezTo>
                  <a:lnTo>
                    <a:pt x="8515" y="2092"/>
                  </a:lnTo>
                  <a:cubicBezTo>
                    <a:pt x="8515" y="2556"/>
                    <a:pt x="8861" y="2660"/>
                    <a:pt x="9060" y="2664"/>
                  </a:cubicBezTo>
                  <a:cubicBezTo>
                    <a:pt x="9306" y="2670"/>
                    <a:pt x="9439" y="2618"/>
                    <a:pt x="9497" y="2589"/>
                  </a:cubicBezTo>
                  <a:cubicBezTo>
                    <a:pt x="9497" y="2547"/>
                    <a:pt x="9512" y="2543"/>
                    <a:pt x="9498" y="2464"/>
                  </a:cubicBezTo>
                  <a:cubicBezTo>
                    <a:pt x="9485" y="2383"/>
                    <a:pt x="9464" y="2392"/>
                    <a:pt x="9447" y="2356"/>
                  </a:cubicBezTo>
                  <a:close/>
                  <a:moveTo>
                    <a:pt x="5603" y="770"/>
                  </a:moveTo>
                  <a:lnTo>
                    <a:pt x="5603" y="770"/>
                  </a:lnTo>
                  <a:cubicBezTo>
                    <a:pt x="5393" y="770"/>
                    <a:pt x="5174" y="826"/>
                    <a:pt x="4914" y="953"/>
                  </a:cubicBezTo>
                  <a:cubicBezTo>
                    <a:pt x="4802" y="1219"/>
                    <a:pt x="4793" y="1638"/>
                    <a:pt x="4793" y="1904"/>
                  </a:cubicBezTo>
                  <a:lnTo>
                    <a:pt x="4793" y="2054"/>
                  </a:lnTo>
                  <a:cubicBezTo>
                    <a:pt x="4793" y="2564"/>
                    <a:pt x="5166" y="2670"/>
                    <a:pt x="5586" y="2670"/>
                  </a:cubicBezTo>
                  <a:cubicBezTo>
                    <a:pt x="5740" y="2670"/>
                    <a:pt x="5880" y="2631"/>
                    <a:pt x="6009" y="2568"/>
                  </a:cubicBezTo>
                  <a:cubicBezTo>
                    <a:pt x="6005" y="2712"/>
                    <a:pt x="5988" y="2900"/>
                    <a:pt x="5957" y="2981"/>
                  </a:cubicBezTo>
                  <a:cubicBezTo>
                    <a:pt x="5845" y="3033"/>
                    <a:pt x="5709" y="3058"/>
                    <a:pt x="5576" y="3058"/>
                  </a:cubicBezTo>
                  <a:cubicBezTo>
                    <a:pt x="5407" y="3058"/>
                    <a:pt x="5216" y="3042"/>
                    <a:pt x="4981" y="2948"/>
                  </a:cubicBezTo>
                  <a:cubicBezTo>
                    <a:pt x="4914" y="3029"/>
                    <a:pt x="4872" y="3136"/>
                    <a:pt x="4854" y="3250"/>
                  </a:cubicBezTo>
                  <a:cubicBezTo>
                    <a:pt x="5122" y="3365"/>
                    <a:pt x="5310" y="3396"/>
                    <a:pt x="5580" y="3396"/>
                  </a:cubicBezTo>
                  <a:cubicBezTo>
                    <a:pt x="5915" y="3396"/>
                    <a:pt x="6125" y="3310"/>
                    <a:pt x="6300" y="3208"/>
                  </a:cubicBezTo>
                  <a:cubicBezTo>
                    <a:pt x="6377" y="2965"/>
                    <a:pt x="6404" y="2652"/>
                    <a:pt x="6411" y="2341"/>
                  </a:cubicBezTo>
                  <a:lnTo>
                    <a:pt x="6411" y="1386"/>
                  </a:lnTo>
                  <a:cubicBezTo>
                    <a:pt x="6411" y="890"/>
                    <a:pt x="6055" y="770"/>
                    <a:pt x="5603" y="770"/>
                  </a:cubicBezTo>
                  <a:close/>
                  <a:moveTo>
                    <a:pt x="6017" y="2227"/>
                  </a:moveTo>
                  <a:lnTo>
                    <a:pt x="6017" y="2227"/>
                  </a:lnTo>
                  <a:cubicBezTo>
                    <a:pt x="5942" y="2287"/>
                    <a:pt x="5786" y="2327"/>
                    <a:pt x="5605" y="2327"/>
                  </a:cubicBezTo>
                  <a:cubicBezTo>
                    <a:pt x="5424" y="2327"/>
                    <a:pt x="5268" y="2287"/>
                    <a:pt x="5193" y="2227"/>
                  </a:cubicBezTo>
                  <a:lnTo>
                    <a:pt x="5193" y="1209"/>
                  </a:lnTo>
                  <a:cubicBezTo>
                    <a:pt x="5268" y="1149"/>
                    <a:pt x="5424" y="1109"/>
                    <a:pt x="5605" y="1109"/>
                  </a:cubicBezTo>
                  <a:cubicBezTo>
                    <a:pt x="5786" y="1109"/>
                    <a:pt x="5942" y="1149"/>
                    <a:pt x="6017" y="1209"/>
                  </a:cubicBezTo>
                  <a:lnTo>
                    <a:pt x="6017" y="2227"/>
                  </a:lnTo>
                  <a:close/>
                  <a:moveTo>
                    <a:pt x="7464" y="770"/>
                  </a:moveTo>
                  <a:lnTo>
                    <a:pt x="7464" y="770"/>
                  </a:lnTo>
                  <a:cubicBezTo>
                    <a:pt x="7254" y="770"/>
                    <a:pt x="7033" y="826"/>
                    <a:pt x="6775" y="953"/>
                  </a:cubicBezTo>
                  <a:cubicBezTo>
                    <a:pt x="6663" y="1219"/>
                    <a:pt x="6652" y="1638"/>
                    <a:pt x="6652" y="1904"/>
                  </a:cubicBezTo>
                  <a:lnTo>
                    <a:pt x="6652" y="2040"/>
                  </a:lnTo>
                  <a:cubicBezTo>
                    <a:pt x="6652" y="2547"/>
                    <a:pt x="7083" y="2649"/>
                    <a:pt x="7310" y="2649"/>
                  </a:cubicBezTo>
                  <a:cubicBezTo>
                    <a:pt x="7545" y="2649"/>
                    <a:pt x="7768" y="2568"/>
                    <a:pt x="7895" y="2439"/>
                  </a:cubicBezTo>
                  <a:lnTo>
                    <a:pt x="7926" y="2610"/>
                  </a:lnTo>
                  <a:cubicBezTo>
                    <a:pt x="8051" y="2635"/>
                    <a:pt x="8136" y="2639"/>
                    <a:pt x="8244" y="2610"/>
                  </a:cubicBezTo>
                  <a:cubicBezTo>
                    <a:pt x="8259" y="2499"/>
                    <a:pt x="8272" y="2316"/>
                    <a:pt x="8272" y="2123"/>
                  </a:cubicBezTo>
                  <a:lnTo>
                    <a:pt x="8272" y="1386"/>
                  </a:lnTo>
                  <a:cubicBezTo>
                    <a:pt x="8272" y="890"/>
                    <a:pt x="7916" y="770"/>
                    <a:pt x="7464" y="770"/>
                  </a:cubicBezTo>
                  <a:close/>
                  <a:moveTo>
                    <a:pt x="7874" y="2142"/>
                  </a:moveTo>
                  <a:lnTo>
                    <a:pt x="7874" y="2142"/>
                  </a:lnTo>
                  <a:cubicBezTo>
                    <a:pt x="7801" y="2200"/>
                    <a:pt x="7643" y="2294"/>
                    <a:pt x="7462" y="2294"/>
                  </a:cubicBezTo>
                  <a:cubicBezTo>
                    <a:pt x="7281" y="2294"/>
                    <a:pt x="7125" y="2254"/>
                    <a:pt x="7050" y="2196"/>
                  </a:cubicBezTo>
                  <a:lnTo>
                    <a:pt x="7050" y="1209"/>
                  </a:lnTo>
                  <a:cubicBezTo>
                    <a:pt x="7125" y="1149"/>
                    <a:pt x="7281" y="1109"/>
                    <a:pt x="7462" y="1109"/>
                  </a:cubicBezTo>
                  <a:cubicBezTo>
                    <a:pt x="7643" y="1109"/>
                    <a:pt x="7801" y="1149"/>
                    <a:pt x="7874" y="1209"/>
                  </a:cubicBezTo>
                  <a:lnTo>
                    <a:pt x="7874" y="2142"/>
                  </a:lnTo>
                  <a:close/>
                  <a:moveTo>
                    <a:pt x="4512" y="29"/>
                  </a:moveTo>
                  <a:lnTo>
                    <a:pt x="4512" y="29"/>
                  </a:lnTo>
                  <a:cubicBezTo>
                    <a:pt x="4375" y="0"/>
                    <a:pt x="4281" y="4"/>
                    <a:pt x="4152" y="29"/>
                  </a:cubicBezTo>
                  <a:lnTo>
                    <a:pt x="4152" y="868"/>
                  </a:lnTo>
                  <a:cubicBezTo>
                    <a:pt x="4054" y="795"/>
                    <a:pt x="3907" y="770"/>
                    <a:pt x="3744" y="770"/>
                  </a:cubicBezTo>
                  <a:cubicBezTo>
                    <a:pt x="3532" y="770"/>
                    <a:pt x="3313" y="826"/>
                    <a:pt x="3057" y="953"/>
                  </a:cubicBezTo>
                  <a:cubicBezTo>
                    <a:pt x="2958" y="1182"/>
                    <a:pt x="2939" y="1548"/>
                    <a:pt x="2935" y="1796"/>
                  </a:cubicBezTo>
                  <a:lnTo>
                    <a:pt x="2935" y="2054"/>
                  </a:lnTo>
                  <a:cubicBezTo>
                    <a:pt x="2935" y="2564"/>
                    <a:pt x="3309" y="2670"/>
                    <a:pt x="3744" y="2670"/>
                  </a:cubicBezTo>
                  <a:cubicBezTo>
                    <a:pt x="4009" y="2670"/>
                    <a:pt x="4240" y="2602"/>
                    <a:pt x="4435" y="2481"/>
                  </a:cubicBezTo>
                  <a:cubicBezTo>
                    <a:pt x="4548" y="2200"/>
                    <a:pt x="4550" y="1669"/>
                    <a:pt x="4550" y="1557"/>
                  </a:cubicBezTo>
                  <a:lnTo>
                    <a:pt x="4550" y="428"/>
                  </a:lnTo>
                  <a:cubicBezTo>
                    <a:pt x="4550" y="295"/>
                    <a:pt x="4550" y="162"/>
                    <a:pt x="4512" y="29"/>
                  </a:cubicBezTo>
                  <a:close/>
                  <a:moveTo>
                    <a:pt x="4161" y="2227"/>
                  </a:moveTo>
                  <a:lnTo>
                    <a:pt x="4161" y="2227"/>
                  </a:lnTo>
                  <a:cubicBezTo>
                    <a:pt x="4088" y="2287"/>
                    <a:pt x="3932" y="2327"/>
                    <a:pt x="3751" y="2327"/>
                  </a:cubicBezTo>
                  <a:cubicBezTo>
                    <a:pt x="3569" y="2327"/>
                    <a:pt x="3413" y="2287"/>
                    <a:pt x="3340" y="2227"/>
                  </a:cubicBezTo>
                  <a:lnTo>
                    <a:pt x="3340" y="1209"/>
                  </a:lnTo>
                  <a:cubicBezTo>
                    <a:pt x="3413" y="1149"/>
                    <a:pt x="3569" y="1109"/>
                    <a:pt x="3751" y="1109"/>
                  </a:cubicBezTo>
                  <a:cubicBezTo>
                    <a:pt x="3932" y="1109"/>
                    <a:pt x="4088" y="1149"/>
                    <a:pt x="4161" y="1209"/>
                  </a:cubicBezTo>
                  <a:lnTo>
                    <a:pt x="4161" y="2227"/>
                  </a:lnTo>
                  <a:close/>
                </a:path>
              </a:pathLst>
            </a:custGeom>
            <a:solidFill>
              <a:schemeClr val="accent2"/>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61916883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493833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Redgate_Re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FA178D-A90E-75EE-1879-1B653E85B701}"/>
              </a:ext>
            </a:extLst>
          </p:cNvPr>
          <p:cNvSpPr/>
          <p:nvPr userDrawn="1"/>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err="1">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83103973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2_01 - BLAN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CCFE45-E909-434C-A78A-59916A4F641D}"/>
              </a:ext>
            </a:extLst>
          </p:cNvPr>
          <p:cNvSpPr/>
          <p:nvPr userDrawn="1"/>
        </p:nvSpPr>
        <p:spPr>
          <a:xfrm>
            <a:off x="2239735" y="7522485"/>
            <a:ext cx="1181100" cy="596900"/>
          </a:xfrm>
          <a:prstGeom prst="rect">
            <a:avLst/>
          </a:prstGeom>
          <a:gradFill>
            <a:gsLst>
              <a:gs pos="100000">
                <a:schemeClr val="accent2"/>
              </a:gs>
              <a:gs pos="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9" name="Rectangle 8">
            <a:extLst>
              <a:ext uri="{FF2B5EF4-FFF2-40B4-BE49-F238E27FC236}">
                <a16:creationId xmlns:a16="http://schemas.microsoft.com/office/drawing/2014/main" id="{93F4E8A5-96CF-42E8-A675-6275BB71CE3F}"/>
              </a:ext>
            </a:extLst>
          </p:cNvPr>
          <p:cNvSpPr/>
          <p:nvPr userDrawn="1"/>
        </p:nvSpPr>
        <p:spPr>
          <a:xfrm>
            <a:off x="3546021" y="7522485"/>
            <a:ext cx="1181100" cy="596900"/>
          </a:xfrm>
          <a:prstGeom prst="rect">
            <a:avLst/>
          </a:prstGeom>
          <a:gradFill>
            <a:gsLst>
              <a:gs pos="100000">
                <a:schemeClr val="accent3"/>
              </a:gs>
              <a:gs pos="0">
                <a:schemeClr val="accent2"/>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0" name="Rectangle 9">
            <a:extLst>
              <a:ext uri="{FF2B5EF4-FFF2-40B4-BE49-F238E27FC236}">
                <a16:creationId xmlns:a16="http://schemas.microsoft.com/office/drawing/2014/main" id="{1D60B76A-6CC4-4B80-8528-4F91D1980581}"/>
              </a:ext>
            </a:extLst>
          </p:cNvPr>
          <p:cNvSpPr/>
          <p:nvPr userDrawn="1"/>
        </p:nvSpPr>
        <p:spPr>
          <a:xfrm>
            <a:off x="4852307" y="7522485"/>
            <a:ext cx="1181100" cy="596900"/>
          </a:xfrm>
          <a:prstGeom prst="rect">
            <a:avLst/>
          </a:prstGeom>
          <a:gradFill>
            <a:gsLst>
              <a:gs pos="100000">
                <a:schemeClr val="accent4"/>
              </a:gs>
              <a:gs pos="0">
                <a:schemeClr val="accent3"/>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1" name="Rectangle 10">
            <a:extLst>
              <a:ext uri="{FF2B5EF4-FFF2-40B4-BE49-F238E27FC236}">
                <a16:creationId xmlns:a16="http://schemas.microsoft.com/office/drawing/2014/main" id="{0C59F118-4738-46B0-BDB4-C7303F4996B1}"/>
              </a:ext>
            </a:extLst>
          </p:cNvPr>
          <p:cNvSpPr/>
          <p:nvPr userDrawn="1"/>
        </p:nvSpPr>
        <p:spPr>
          <a:xfrm>
            <a:off x="6158593" y="7522485"/>
            <a:ext cx="1181100" cy="596900"/>
          </a:xfrm>
          <a:prstGeom prst="rect">
            <a:avLst/>
          </a:prstGeom>
          <a:gradFill>
            <a:gsLst>
              <a:gs pos="100000">
                <a:schemeClr val="accent5"/>
              </a:gs>
              <a:gs pos="0">
                <a:schemeClr val="accent4"/>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2" name="Rectangle 11">
            <a:extLst>
              <a:ext uri="{FF2B5EF4-FFF2-40B4-BE49-F238E27FC236}">
                <a16:creationId xmlns:a16="http://schemas.microsoft.com/office/drawing/2014/main" id="{40AA6823-BD3A-49EE-8C6D-2CC725BB4031}"/>
              </a:ext>
            </a:extLst>
          </p:cNvPr>
          <p:cNvSpPr/>
          <p:nvPr userDrawn="1"/>
        </p:nvSpPr>
        <p:spPr>
          <a:xfrm>
            <a:off x="7464879" y="7522485"/>
            <a:ext cx="1181100" cy="596900"/>
          </a:xfrm>
          <a:prstGeom prst="rect">
            <a:avLst/>
          </a:prstGeom>
          <a:gradFill>
            <a:gsLst>
              <a:gs pos="100000">
                <a:schemeClr val="accent6"/>
              </a:gs>
              <a:gs pos="0">
                <a:schemeClr val="accent5"/>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3" name="Rectangle 12">
            <a:extLst>
              <a:ext uri="{FF2B5EF4-FFF2-40B4-BE49-F238E27FC236}">
                <a16:creationId xmlns:a16="http://schemas.microsoft.com/office/drawing/2014/main" id="{05DA2FD4-51FA-4BF5-8840-7FF00DC929DD}"/>
              </a:ext>
            </a:extLst>
          </p:cNvPr>
          <p:cNvSpPr/>
          <p:nvPr userDrawn="1"/>
        </p:nvSpPr>
        <p:spPr>
          <a:xfrm>
            <a:off x="8771165" y="7522485"/>
            <a:ext cx="1181100" cy="596900"/>
          </a:xfrm>
          <a:prstGeom prst="rect">
            <a:avLst/>
          </a:prstGeom>
          <a:gradFill>
            <a:gsLst>
              <a:gs pos="100000">
                <a:schemeClr val="accent6">
                  <a:lumMod val="75000"/>
                </a:schemeClr>
              </a:gs>
              <a:gs pos="0">
                <a:schemeClr val="accent6"/>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5" name="Rectangle 14">
            <a:extLst>
              <a:ext uri="{FF2B5EF4-FFF2-40B4-BE49-F238E27FC236}">
                <a16:creationId xmlns:a16="http://schemas.microsoft.com/office/drawing/2014/main" id="{3AFF1F77-63E1-493B-AEEB-45264C2D0AEF}"/>
              </a:ext>
            </a:extLst>
          </p:cNvPr>
          <p:cNvSpPr/>
          <p:nvPr userDrawn="1"/>
        </p:nvSpPr>
        <p:spPr>
          <a:xfrm>
            <a:off x="2239735" y="8350365"/>
            <a:ext cx="1181100" cy="596900"/>
          </a:xfrm>
          <a:prstGeom prst="rect">
            <a:avLst/>
          </a:prstGeom>
          <a:gradFill>
            <a:gsLst>
              <a:gs pos="100000">
                <a:schemeClr val="accent2"/>
              </a:gs>
              <a:gs pos="0">
                <a:schemeClr val="accent1"/>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6" name="Rectangle 15">
            <a:extLst>
              <a:ext uri="{FF2B5EF4-FFF2-40B4-BE49-F238E27FC236}">
                <a16:creationId xmlns:a16="http://schemas.microsoft.com/office/drawing/2014/main" id="{3E746853-2DA2-48A2-9FDB-0B77EC2992C8}"/>
              </a:ext>
            </a:extLst>
          </p:cNvPr>
          <p:cNvSpPr/>
          <p:nvPr userDrawn="1"/>
        </p:nvSpPr>
        <p:spPr>
          <a:xfrm>
            <a:off x="3546021" y="8350365"/>
            <a:ext cx="1181100" cy="596900"/>
          </a:xfrm>
          <a:prstGeom prst="rect">
            <a:avLst/>
          </a:prstGeom>
          <a:gradFill>
            <a:gsLst>
              <a:gs pos="100000">
                <a:schemeClr val="accent3"/>
              </a:gs>
              <a:gs pos="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7" name="Rectangle 16">
            <a:extLst>
              <a:ext uri="{FF2B5EF4-FFF2-40B4-BE49-F238E27FC236}">
                <a16:creationId xmlns:a16="http://schemas.microsoft.com/office/drawing/2014/main" id="{CBBA33E0-AF7D-45BE-90A6-C8A0566727FB}"/>
              </a:ext>
            </a:extLst>
          </p:cNvPr>
          <p:cNvSpPr/>
          <p:nvPr userDrawn="1"/>
        </p:nvSpPr>
        <p:spPr>
          <a:xfrm>
            <a:off x="4852307" y="8350365"/>
            <a:ext cx="1181100" cy="596900"/>
          </a:xfrm>
          <a:prstGeom prst="rect">
            <a:avLst/>
          </a:prstGeom>
          <a:gradFill>
            <a:gsLst>
              <a:gs pos="100000">
                <a:schemeClr val="accent4"/>
              </a:gs>
              <a:gs pos="0">
                <a:schemeClr val="accent3"/>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8" name="Rectangle 17">
            <a:extLst>
              <a:ext uri="{FF2B5EF4-FFF2-40B4-BE49-F238E27FC236}">
                <a16:creationId xmlns:a16="http://schemas.microsoft.com/office/drawing/2014/main" id="{80C3F3CB-D6DE-496D-A465-91EDED458D4D}"/>
              </a:ext>
            </a:extLst>
          </p:cNvPr>
          <p:cNvSpPr/>
          <p:nvPr userDrawn="1"/>
        </p:nvSpPr>
        <p:spPr>
          <a:xfrm>
            <a:off x="6158593" y="8350365"/>
            <a:ext cx="1181100" cy="596900"/>
          </a:xfrm>
          <a:prstGeom prst="rect">
            <a:avLst/>
          </a:prstGeom>
          <a:gradFill>
            <a:gsLst>
              <a:gs pos="100000">
                <a:schemeClr val="accent5"/>
              </a:gs>
              <a:gs pos="0">
                <a:schemeClr val="accent4"/>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19" name="Rectangle 18">
            <a:extLst>
              <a:ext uri="{FF2B5EF4-FFF2-40B4-BE49-F238E27FC236}">
                <a16:creationId xmlns:a16="http://schemas.microsoft.com/office/drawing/2014/main" id="{3AB9F457-33CB-445F-B279-3294ED68AF2C}"/>
              </a:ext>
            </a:extLst>
          </p:cNvPr>
          <p:cNvSpPr/>
          <p:nvPr userDrawn="1"/>
        </p:nvSpPr>
        <p:spPr>
          <a:xfrm>
            <a:off x="7464879" y="8350365"/>
            <a:ext cx="1181100" cy="596900"/>
          </a:xfrm>
          <a:prstGeom prst="rect">
            <a:avLst/>
          </a:prstGeom>
          <a:gradFill>
            <a:gsLst>
              <a:gs pos="100000">
                <a:schemeClr val="accent6"/>
              </a:gs>
              <a:gs pos="0">
                <a:schemeClr val="accent5"/>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0" name="Rectangle 19">
            <a:extLst>
              <a:ext uri="{FF2B5EF4-FFF2-40B4-BE49-F238E27FC236}">
                <a16:creationId xmlns:a16="http://schemas.microsoft.com/office/drawing/2014/main" id="{08C3DF26-4FA8-4D0E-82AF-86A1C0738015}"/>
              </a:ext>
            </a:extLst>
          </p:cNvPr>
          <p:cNvSpPr/>
          <p:nvPr userDrawn="1"/>
        </p:nvSpPr>
        <p:spPr>
          <a:xfrm>
            <a:off x="8771165" y="8350365"/>
            <a:ext cx="1181100" cy="596900"/>
          </a:xfrm>
          <a:prstGeom prst="rect">
            <a:avLst/>
          </a:prstGeom>
          <a:gradFill>
            <a:gsLst>
              <a:gs pos="100000">
                <a:schemeClr val="accent6">
                  <a:lumMod val="75000"/>
                </a:schemeClr>
              </a:gs>
              <a:gs pos="0">
                <a:schemeClr val="accent6"/>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1" name="Rectangle 20">
            <a:extLst>
              <a:ext uri="{FF2B5EF4-FFF2-40B4-BE49-F238E27FC236}">
                <a16:creationId xmlns:a16="http://schemas.microsoft.com/office/drawing/2014/main" id="{A9BB9D46-4B4B-4A18-AEEB-364024675EE9}"/>
              </a:ext>
            </a:extLst>
          </p:cNvPr>
          <p:cNvSpPr/>
          <p:nvPr userDrawn="1"/>
        </p:nvSpPr>
        <p:spPr>
          <a:xfrm>
            <a:off x="2239735" y="9157761"/>
            <a:ext cx="1181100" cy="596900"/>
          </a:xfrm>
          <a:prstGeom prst="rect">
            <a:avLst/>
          </a:prstGeom>
          <a:gradFill>
            <a:gsLst>
              <a:gs pos="100000">
                <a:schemeClr val="accent2"/>
              </a:gs>
              <a:gs pos="0">
                <a:schemeClr val="accent1"/>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2" name="Rectangle 21">
            <a:extLst>
              <a:ext uri="{FF2B5EF4-FFF2-40B4-BE49-F238E27FC236}">
                <a16:creationId xmlns:a16="http://schemas.microsoft.com/office/drawing/2014/main" id="{98A1E02A-A5E2-4234-A4E6-21D93CDE4CF7}"/>
              </a:ext>
            </a:extLst>
          </p:cNvPr>
          <p:cNvSpPr/>
          <p:nvPr userDrawn="1"/>
        </p:nvSpPr>
        <p:spPr>
          <a:xfrm>
            <a:off x="3546021" y="9157761"/>
            <a:ext cx="1181100" cy="596900"/>
          </a:xfrm>
          <a:prstGeom prst="rect">
            <a:avLst/>
          </a:prstGeom>
          <a:gradFill>
            <a:gsLst>
              <a:gs pos="100000">
                <a:schemeClr val="accent3"/>
              </a:gs>
              <a:gs pos="0">
                <a:schemeClr val="accent2"/>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3" name="Rectangle 22">
            <a:extLst>
              <a:ext uri="{FF2B5EF4-FFF2-40B4-BE49-F238E27FC236}">
                <a16:creationId xmlns:a16="http://schemas.microsoft.com/office/drawing/2014/main" id="{ED67D3BE-D640-4DCD-8F20-F425B0F4907E}"/>
              </a:ext>
            </a:extLst>
          </p:cNvPr>
          <p:cNvSpPr/>
          <p:nvPr userDrawn="1"/>
        </p:nvSpPr>
        <p:spPr>
          <a:xfrm>
            <a:off x="4852307" y="9157761"/>
            <a:ext cx="1181100" cy="596900"/>
          </a:xfrm>
          <a:prstGeom prst="rect">
            <a:avLst/>
          </a:prstGeom>
          <a:gradFill>
            <a:gsLst>
              <a:gs pos="100000">
                <a:schemeClr val="accent4"/>
              </a:gs>
              <a:gs pos="0">
                <a:schemeClr val="accent3"/>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4" name="Rectangle 23">
            <a:extLst>
              <a:ext uri="{FF2B5EF4-FFF2-40B4-BE49-F238E27FC236}">
                <a16:creationId xmlns:a16="http://schemas.microsoft.com/office/drawing/2014/main" id="{C84AF4A8-B7F0-45AF-AD32-68E73E6E327F}"/>
              </a:ext>
            </a:extLst>
          </p:cNvPr>
          <p:cNvSpPr/>
          <p:nvPr userDrawn="1"/>
        </p:nvSpPr>
        <p:spPr>
          <a:xfrm>
            <a:off x="6158593" y="9157761"/>
            <a:ext cx="1181100" cy="596900"/>
          </a:xfrm>
          <a:prstGeom prst="rect">
            <a:avLst/>
          </a:prstGeom>
          <a:gradFill>
            <a:gsLst>
              <a:gs pos="100000">
                <a:schemeClr val="accent5"/>
              </a:gs>
              <a:gs pos="0">
                <a:schemeClr val="accent4"/>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5" name="Rectangle 24">
            <a:extLst>
              <a:ext uri="{FF2B5EF4-FFF2-40B4-BE49-F238E27FC236}">
                <a16:creationId xmlns:a16="http://schemas.microsoft.com/office/drawing/2014/main" id="{432E51AB-D360-415A-817E-9E0C90E1D2C6}"/>
              </a:ext>
            </a:extLst>
          </p:cNvPr>
          <p:cNvSpPr/>
          <p:nvPr userDrawn="1"/>
        </p:nvSpPr>
        <p:spPr>
          <a:xfrm>
            <a:off x="7464879" y="9157761"/>
            <a:ext cx="1181100" cy="596900"/>
          </a:xfrm>
          <a:prstGeom prst="rect">
            <a:avLst/>
          </a:prstGeom>
          <a:gradFill>
            <a:gsLst>
              <a:gs pos="100000">
                <a:schemeClr val="accent6"/>
              </a:gs>
              <a:gs pos="0">
                <a:schemeClr val="accent5"/>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6" name="Rectangle 25">
            <a:extLst>
              <a:ext uri="{FF2B5EF4-FFF2-40B4-BE49-F238E27FC236}">
                <a16:creationId xmlns:a16="http://schemas.microsoft.com/office/drawing/2014/main" id="{CE471FD8-C17F-4453-95A8-EFAD17552F9E}"/>
              </a:ext>
            </a:extLst>
          </p:cNvPr>
          <p:cNvSpPr/>
          <p:nvPr userDrawn="1"/>
        </p:nvSpPr>
        <p:spPr>
          <a:xfrm>
            <a:off x="8771165" y="9157761"/>
            <a:ext cx="1181100" cy="596900"/>
          </a:xfrm>
          <a:prstGeom prst="rect">
            <a:avLst/>
          </a:prstGeom>
          <a:gradFill>
            <a:gsLst>
              <a:gs pos="100000">
                <a:schemeClr val="accent6">
                  <a:lumMod val="75000"/>
                </a:schemeClr>
              </a:gs>
              <a:gs pos="0">
                <a:schemeClr val="accent6"/>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7" name="Rectangle 26">
            <a:extLst>
              <a:ext uri="{FF2B5EF4-FFF2-40B4-BE49-F238E27FC236}">
                <a16:creationId xmlns:a16="http://schemas.microsoft.com/office/drawing/2014/main" id="{61B1816C-7DE7-4223-80A4-925C48D9D2EB}"/>
              </a:ext>
            </a:extLst>
          </p:cNvPr>
          <p:cNvSpPr/>
          <p:nvPr userDrawn="1"/>
        </p:nvSpPr>
        <p:spPr>
          <a:xfrm>
            <a:off x="2239735" y="9965157"/>
            <a:ext cx="1181100" cy="596900"/>
          </a:xfrm>
          <a:prstGeom prst="rect">
            <a:avLst/>
          </a:prstGeom>
          <a:gradFill>
            <a:gsLst>
              <a:gs pos="100000">
                <a:schemeClr val="accent2"/>
              </a:gs>
              <a:gs pos="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8" name="Rectangle 27">
            <a:extLst>
              <a:ext uri="{FF2B5EF4-FFF2-40B4-BE49-F238E27FC236}">
                <a16:creationId xmlns:a16="http://schemas.microsoft.com/office/drawing/2014/main" id="{B30A1F21-2EC7-4EDD-B2F9-DC245A7DC2C7}"/>
              </a:ext>
            </a:extLst>
          </p:cNvPr>
          <p:cNvSpPr/>
          <p:nvPr userDrawn="1"/>
        </p:nvSpPr>
        <p:spPr>
          <a:xfrm>
            <a:off x="3546021" y="9965157"/>
            <a:ext cx="1181100" cy="596900"/>
          </a:xfrm>
          <a:prstGeom prst="rect">
            <a:avLst/>
          </a:prstGeom>
          <a:gradFill>
            <a:gsLst>
              <a:gs pos="100000">
                <a:schemeClr val="accent3"/>
              </a:gs>
              <a:gs pos="0">
                <a:schemeClr val="accent2"/>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29" name="Rectangle 28">
            <a:extLst>
              <a:ext uri="{FF2B5EF4-FFF2-40B4-BE49-F238E27FC236}">
                <a16:creationId xmlns:a16="http://schemas.microsoft.com/office/drawing/2014/main" id="{B53B4FE8-0D7E-4C0D-B3D8-5941C008BCBA}"/>
              </a:ext>
            </a:extLst>
          </p:cNvPr>
          <p:cNvSpPr/>
          <p:nvPr userDrawn="1"/>
        </p:nvSpPr>
        <p:spPr>
          <a:xfrm>
            <a:off x="4852307" y="9965157"/>
            <a:ext cx="1181100" cy="596900"/>
          </a:xfrm>
          <a:prstGeom prst="rect">
            <a:avLst/>
          </a:prstGeom>
          <a:gradFill>
            <a:gsLst>
              <a:gs pos="100000">
                <a:schemeClr val="accent4"/>
              </a:gs>
              <a:gs pos="0">
                <a:schemeClr val="accent3"/>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30" name="Rectangle 29">
            <a:extLst>
              <a:ext uri="{FF2B5EF4-FFF2-40B4-BE49-F238E27FC236}">
                <a16:creationId xmlns:a16="http://schemas.microsoft.com/office/drawing/2014/main" id="{74B92D8A-CAE0-48CD-9C71-2AE345B66421}"/>
              </a:ext>
            </a:extLst>
          </p:cNvPr>
          <p:cNvSpPr/>
          <p:nvPr userDrawn="1"/>
        </p:nvSpPr>
        <p:spPr>
          <a:xfrm>
            <a:off x="6158593" y="9965157"/>
            <a:ext cx="1181100" cy="596900"/>
          </a:xfrm>
          <a:prstGeom prst="rect">
            <a:avLst/>
          </a:prstGeom>
          <a:gradFill>
            <a:gsLst>
              <a:gs pos="100000">
                <a:schemeClr val="accent5"/>
              </a:gs>
              <a:gs pos="0">
                <a:schemeClr val="accent4"/>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31" name="Rectangle 30">
            <a:extLst>
              <a:ext uri="{FF2B5EF4-FFF2-40B4-BE49-F238E27FC236}">
                <a16:creationId xmlns:a16="http://schemas.microsoft.com/office/drawing/2014/main" id="{9BDBB29E-B7B0-4283-AF98-2F9649866020}"/>
              </a:ext>
            </a:extLst>
          </p:cNvPr>
          <p:cNvSpPr/>
          <p:nvPr userDrawn="1"/>
        </p:nvSpPr>
        <p:spPr>
          <a:xfrm>
            <a:off x="7464879" y="9965157"/>
            <a:ext cx="1181100" cy="596900"/>
          </a:xfrm>
          <a:prstGeom prst="rect">
            <a:avLst/>
          </a:prstGeom>
          <a:gradFill>
            <a:gsLst>
              <a:gs pos="100000">
                <a:schemeClr val="accent6"/>
              </a:gs>
              <a:gs pos="0">
                <a:schemeClr val="accent5"/>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32" name="Rectangle 31">
            <a:extLst>
              <a:ext uri="{FF2B5EF4-FFF2-40B4-BE49-F238E27FC236}">
                <a16:creationId xmlns:a16="http://schemas.microsoft.com/office/drawing/2014/main" id="{10DE75A5-582C-4E80-8797-0089F6F7C2F9}"/>
              </a:ext>
            </a:extLst>
          </p:cNvPr>
          <p:cNvSpPr/>
          <p:nvPr userDrawn="1"/>
        </p:nvSpPr>
        <p:spPr>
          <a:xfrm>
            <a:off x="8771165" y="9965157"/>
            <a:ext cx="1181100" cy="596900"/>
          </a:xfrm>
          <a:prstGeom prst="rect">
            <a:avLst/>
          </a:prstGeom>
          <a:gradFill>
            <a:gsLst>
              <a:gs pos="100000">
                <a:schemeClr val="accent6">
                  <a:lumMod val="75000"/>
                </a:schemeClr>
              </a:gs>
              <a:gs pos="0">
                <a:schemeClr val="accent6"/>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33" name="TextBox 32">
            <a:extLst>
              <a:ext uri="{FF2B5EF4-FFF2-40B4-BE49-F238E27FC236}">
                <a16:creationId xmlns:a16="http://schemas.microsoft.com/office/drawing/2014/main" id="{5AB9DC7E-3B8E-487A-A73C-55B4A0BAEE8E}"/>
              </a:ext>
            </a:extLst>
          </p:cNvPr>
          <p:cNvSpPr txBox="1"/>
          <p:nvPr userDrawn="1"/>
        </p:nvSpPr>
        <p:spPr>
          <a:xfrm>
            <a:off x="2259400" y="-1403149"/>
            <a:ext cx="914400" cy="769441"/>
          </a:xfrm>
          <a:prstGeom prst="rect">
            <a:avLst/>
          </a:prstGeom>
          <a:noFill/>
        </p:spPr>
        <p:txBody>
          <a:bodyPr wrap="square" rtlCol="0">
            <a:spAutoFit/>
          </a:bodyPr>
          <a:lstStyle/>
          <a:p>
            <a:pPr algn="ctr"/>
            <a:r>
              <a:rPr lang="en-US" sz="4400" dirty="0">
                <a:gradFill>
                  <a:gsLst>
                    <a:gs pos="100000">
                      <a:schemeClr val="accent2"/>
                    </a:gs>
                    <a:gs pos="1000">
                      <a:schemeClr val="accent1"/>
                    </a:gs>
                  </a:gsLst>
                  <a:lin ang="6600000" scaled="0"/>
                </a:gradFill>
                <a:latin typeface="+mj-lt"/>
              </a:rPr>
              <a:t>01</a:t>
            </a:r>
            <a:endParaRPr lang="ru-RU" sz="4400" dirty="0">
              <a:gradFill>
                <a:gsLst>
                  <a:gs pos="100000">
                    <a:schemeClr val="accent2"/>
                  </a:gs>
                  <a:gs pos="1000">
                    <a:schemeClr val="accent1"/>
                  </a:gs>
                </a:gsLst>
                <a:lin ang="6600000" scaled="0"/>
              </a:gradFill>
              <a:latin typeface="+mj-lt"/>
            </a:endParaRPr>
          </a:p>
        </p:txBody>
      </p:sp>
      <p:sp>
        <p:nvSpPr>
          <p:cNvPr id="34" name="TextBox 33">
            <a:extLst>
              <a:ext uri="{FF2B5EF4-FFF2-40B4-BE49-F238E27FC236}">
                <a16:creationId xmlns:a16="http://schemas.microsoft.com/office/drawing/2014/main" id="{9F32CC07-570C-4F0B-AEE8-E668375FE761}"/>
              </a:ext>
            </a:extLst>
          </p:cNvPr>
          <p:cNvSpPr txBox="1"/>
          <p:nvPr userDrawn="1"/>
        </p:nvSpPr>
        <p:spPr>
          <a:xfrm>
            <a:off x="3679371" y="-1403149"/>
            <a:ext cx="914400" cy="769441"/>
          </a:xfrm>
          <a:prstGeom prst="rect">
            <a:avLst/>
          </a:prstGeom>
          <a:noFill/>
        </p:spPr>
        <p:txBody>
          <a:bodyPr wrap="square" rtlCol="0">
            <a:spAutoFit/>
          </a:bodyPr>
          <a:lstStyle/>
          <a:p>
            <a:pPr algn="ctr"/>
            <a:r>
              <a:rPr lang="en-US" sz="4400" dirty="0">
                <a:gradFill>
                  <a:gsLst>
                    <a:gs pos="100000">
                      <a:schemeClr val="accent3"/>
                    </a:gs>
                    <a:gs pos="1000">
                      <a:schemeClr val="accent2"/>
                    </a:gs>
                  </a:gsLst>
                  <a:lin ang="6600000" scaled="0"/>
                </a:gradFill>
                <a:latin typeface="+mj-lt"/>
              </a:rPr>
              <a:t>01</a:t>
            </a:r>
            <a:endParaRPr lang="ru-RU" sz="4400" dirty="0">
              <a:gradFill>
                <a:gsLst>
                  <a:gs pos="100000">
                    <a:schemeClr val="accent3"/>
                  </a:gs>
                  <a:gs pos="1000">
                    <a:schemeClr val="accent2"/>
                  </a:gs>
                </a:gsLst>
                <a:lin ang="6600000" scaled="0"/>
              </a:gradFill>
              <a:latin typeface="+mj-lt"/>
            </a:endParaRPr>
          </a:p>
        </p:txBody>
      </p:sp>
      <p:sp>
        <p:nvSpPr>
          <p:cNvPr id="35" name="TextBox 34">
            <a:extLst>
              <a:ext uri="{FF2B5EF4-FFF2-40B4-BE49-F238E27FC236}">
                <a16:creationId xmlns:a16="http://schemas.microsoft.com/office/drawing/2014/main" id="{2808A755-00B6-406B-908B-84A1391B0127}"/>
              </a:ext>
            </a:extLst>
          </p:cNvPr>
          <p:cNvSpPr txBox="1"/>
          <p:nvPr userDrawn="1"/>
        </p:nvSpPr>
        <p:spPr>
          <a:xfrm>
            <a:off x="4985657" y="-1403149"/>
            <a:ext cx="914400" cy="769441"/>
          </a:xfrm>
          <a:prstGeom prst="rect">
            <a:avLst/>
          </a:prstGeom>
          <a:noFill/>
        </p:spPr>
        <p:txBody>
          <a:bodyPr wrap="square" rtlCol="0">
            <a:spAutoFit/>
          </a:bodyPr>
          <a:lstStyle/>
          <a:p>
            <a:pPr algn="ctr"/>
            <a:r>
              <a:rPr lang="en-US" sz="4400" dirty="0">
                <a:gradFill>
                  <a:gsLst>
                    <a:gs pos="100000">
                      <a:schemeClr val="accent4"/>
                    </a:gs>
                    <a:gs pos="1000">
                      <a:schemeClr val="accent3"/>
                    </a:gs>
                  </a:gsLst>
                  <a:lin ang="6600000" scaled="0"/>
                </a:gradFill>
                <a:latin typeface="+mj-lt"/>
              </a:rPr>
              <a:t>01</a:t>
            </a:r>
            <a:endParaRPr lang="ru-RU" sz="4400" dirty="0">
              <a:gradFill>
                <a:gsLst>
                  <a:gs pos="100000">
                    <a:schemeClr val="accent4"/>
                  </a:gs>
                  <a:gs pos="1000">
                    <a:schemeClr val="accent3"/>
                  </a:gs>
                </a:gsLst>
                <a:lin ang="6600000" scaled="0"/>
              </a:gradFill>
              <a:latin typeface="+mj-lt"/>
            </a:endParaRPr>
          </a:p>
        </p:txBody>
      </p:sp>
      <p:sp>
        <p:nvSpPr>
          <p:cNvPr id="36" name="TextBox 35">
            <a:extLst>
              <a:ext uri="{FF2B5EF4-FFF2-40B4-BE49-F238E27FC236}">
                <a16:creationId xmlns:a16="http://schemas.microsoft.com/office/drawing/2014/main" id="{1885443C-5D0F-448B-B222-1329F39F2144}"/>
              </a:ext>
            </a:extLst>
          </p:cNvPr>
          <p:cNvSpPr txBox="1"/>
          <p:nvPr userDrawn="1"/>
        </p:nvSpPr>
        <p:spPr>
          <a:xfrm>
            <a:off x="6291943" y="-1403149"/>
            <a:ext cx="914400" cy="769441"/>
          </a:xfrm>
          <a:prstGeom prst="rect">
            <a:avLst/>
          </a:prstGeom>
          <a:noFill/>
        </p:spPr>
        <p:txBody>
          <a:bodyPr wrap="square" rtlCol="0">
            <a:spAutoFit/>
          </a:bodyPr>
          <a:lstStyle/>
          <a:p>
            <a:pPr algn="ctr"/>
            <a:r>
              <a:rPr lang="en-US" sz="4400" dirty="0">
                <a:gradFill>
                  <a:gsLst>
                    <a:gs pos="100000">
                      <a:schemeClr val="accent5"/>
                    </a:gs>
                    <a:gs pos="1000">
                      <a:schemeClr val="accent4"/>
                    </a:gs>
                  </a:gsLst>
                  <a:lin ang="18600000" scaled="0"/>
                </a:gradFill>
                <a:latin typeface="+mj-lt"/>
              </a:rPr>
              <a:t>01</a:t>
            </a:r>
            <a:endParaRPr lang="ru-RU" sz="4400" dirty="0">
              <a:gradFill>
                <a:gsLst>
                  <a:gs pos="100000">
                    <a:schemeClr val="accent5"/>
                  </a:gs>
                  <a:gs pos="1000">
                    <a:schemeClr val="accent4"/>
                  </a:gs>
                </a:gsLst>
                <a:lin ang="18600000" scaled="0"/>
              </a:gradFill>
              <a:latin typeface="+mj-lt"/>
            </a:endParaRPr>
          </a:p>
        </p:txBody>
      </p:sp>
      <p:sp>
        <p:nvSpPr>
          <p:cNvPr id="37" name="TextBox 36">
            <a:extLst>
              <a:ext uri="{FF2B5EF4-FFF2-40B4-BE49-F238E27FC236}">
                <a16:creationId xmlns:a16="http://schemas.microsoft.com/office/drawing/2014/main" id="{A55B9563-CEA4-43F7-BD65-D13E2500853B}"/>
              </a:ext>
            </a:extLst>
          </p:cNvPr>
          <p:cNvSpPr txBox="1"/>
          <p:nvPr userDrawn="1"/>
        </p:nvSpPr>
        <p:spPr>
          <a:xfrm>
            <a:off x="7711914" y="-1403149"/>
            <a:ext cx="914400" cy="769441"/>
          </a:xfrm>
          <a:prstGeom prst="rect">
            <a:avLst/>
          </a:prstGeom>
          <a:noFill/>
        </p:spPr>
        <p:txBody>
          <a:bodyPr wrap="square" rtlCol="0">
            <a:spAutoFit/>
          </a:bodyPr>
          <a:lstStyle/>
          <a:p>
            <a:pPr algn="ctr"/>
            <a:r>
              <a:rPr lang="en-US" sz="4400" dirty="0">
                <a:gradFill>
                  <a:gsLst>
                    <a:gs pos="100000">
                      <a:schemeClr val="accent6"/>
                    </a:gs>
                    <a:gs pos="1000">
                      <a:schemeClr val="accent5"/>
                    </a:gs>
                  </a:gsLst>
                  <a:lin ang="18600000" scaled="0"/>
                </a:gradFill>
                <a:latin typeface="+mj-lt"/>
              </a:rPr>
              <a:t>01</a:t>
            </a:r>
            <a:endParaRPr lang="ru-RU" sz="4400" dirty="0">
              <a:gradFill>
                <a:gsLst>
                  <a:gs pos="100000">
                    <a:schemeClr val="accent6"/>
                  </a:gs>
                  <a:gs pos="1000">
                    <a:schemeClr val="accent5"/>
                  </a:gs>
                </a:gsLst>
                <a:lin ang="18600000" scaled="0"/>
              </a:gradFill>
              <a:latin typeface="+mj-lt"/>
            </a:endParaRPr>
          </a:p>
        </p:txBody>
      </p:sp>
      <p:sp>
        <p:nvSpPr>
          <p:cNvPr id="38" name="TextBox 37">
            <a:extLst>
              <a:ext uri="{FF2B5EF4-FFF2-40B4-BE49-F238E27FC236}">
                <a16:creationId xmlns:a16="http://schemas.microsoft.com/office/drawing/2014/main" id="{6586ACA1-53ED-4E7E-9E2C-290B77C656CF}"/>
              </a:ext>
            </a:extLst>
          </p:cNvPr>
          <p:cNvSpPr txBox="1"/>
          <p:nvPr userDrawn="1"/>
        </p:nvSpPr>
        <p:spPr>
          <a:xfrm>
            <a:off x="9018200" y="-1403149"/>
            <a:ext cx="914400" cy="769441"/>
          </a:xfrm>
          <a:prstGeom prst="rect">
            <a:avLst/>
          </a:prstGeom>
          <a:noFill/>
        </p:spPr>
        <p:txBody>
          <a:bodyPr wrap="square" rtlCol="0">
            <a:spAutoFit/>
          </a:bodyPr>
          <a:lstStyle/>
          <a:p>
            <a:pPr algn="ctr"/>
            <a:r>
              <a:rPr lang="en-US" sz="4400" dirty="0">
                <a:gradFill>
                  <a:gsLst>
                    <a:gs pos="100000">
                      <a:schemeClr val="accent6">
                        <a:lumMod val="75000"/>
                      </a:schemeClr>
                    </a:gs>
                    <a:gs pos="1000">
                      <a:schemeClr val="accent6"/>
                    </a:gs>
                  </a:gsLst>
                  <a:lin ang="6600000" scaled="0"/>
                </a:gradFill>
                <a:latin typeface="+mj-lt"/>
              </a:rPr>
              <a:t>01</a:t>
            </a:r>
            <a:endParaRPr lang="ru-RU" sz="4400" dirty="0">
              <a:gradFill>
                <a:gsLst>
                  <a:gs pos="100000">
                    <a:schemeClr val="accent6">
                      <a:lumMod val="75000"/>
                    </a:schemeClr>
                  </a:gs>
                  <a:gs pos="1000">
                    <a:schemeClr val="accent6"/>
                  </a:gs>
                </a:gsLst>
                <a:lin ang="6600000" scaled="0"/>
              </a:gradFill>
              <a:latin typeface="+mj-lt"/>
            </a:endParaRPr>
          </a:p>
        </p:txBody>
      </p:sp>
      <p:sp>
        <p:nvSpPr>
          <p:cNvPr id="39" name="TextBox 38">
            <a:extLst>
              <a:ext uri="{FF2B5EF4-FFF2-40B4-BE49-F238E27FC236}">
                <a16:creationId xmlns:a16="http://schemas.microsoft.com/office/drawing/2014/main" id="{8D6AB1D7-94CA-412A-B522-8E2E7E3B9EC1}"/>
              </a:ext>
            </a:extLst>
          </p:cNvPr>
          <p:cNvSpPr txBox="1"/>
          <p:nvPr userDrawn="1"/>
        </p:nvSpPr>
        <p:spPr>
          <a:xfrm>
            <a:off x="2239735" y="-3272983"/>
            <a:ext cx="6758800" cy="1795428"/>
          </a:xfrm>
          <a:prstGeom prst="rect">
            <a:avLst/>
          </a:prstGeom>
          <a:noFill/>
        </p:spPr>
        <p:txBody>
          <a:bodyPr wrap="square" rtlCol="0">
            <a:spAutoFit/>
          </a:bodyPr>
          <a:lstStyle/>
          <a:p>
            <a:pPr algn="ctr"/>
            <a:r>
              <a:rPr lang="en-US" sz="11067" dirty="0">
                <a:gradFill>
                  <a:gsLst>
                    <a:gs pos="100000">
                      <a:schemeClr val="accent6"/>
                    </a:gs>
                    <a:gs pos="80000">
                      <a:schemeClr val="accent5"/>
                    </a:gs>
                    <a:gs pos="60000">
                      <a:schemeClr val="accent4"/>
                    </a:gs>
                    <a:gs pos="40000">
                      <a:schemeClr val="accent3"/>
                    </a:gs>
                    <a:gs pos="20000">
                      <a:schemeClr val="accent2"/>
                    </a:gs>
                    <a:gs pos="1000">
                      <a:schemeClr val="accent1"/>
                    </a:gs>
                  </a:gsLst>
                  <a:lin ang="9000000" scaled="0"/>
                </a:gradFill>
                <a:latin typeface="+mj-lt"/>
              </a:rPr>
              <a:t>01</a:t>
            </a:r>
            <a:endParaRPr lang="ru-RU" sz="11067" dirty="0">
              <a:gradFill>
                <a:gsLst>
                  <a:gs pos="100000">
                    <a:schemeClr val="accent6"/>
                  </a:gs>
                  <a:gs pos="80000">
                    <a:schemeClr val="accent5"/>
                  </a:gs>
                  <a:gs pos="60000">
                    <a:schemeClr val="accent4"/>
                  </a:gs>
                  <a:gs pos="40000">
                    <a:schemeClr val="accent3"/>
                  </a:gs>
                  <a:gs pos="20000">
                    <a:schemeClr val="accent2"/>
                  </a:gs>
                  <a:gs pos="1000">
                    <a:schemeClr val="accent1"/>
                  </a:gs>
                </a:gsLst>
                <a:lin ang="9000000" scaled="0"/>
              </a:gradFill>
              <a:latin typeface="+mj-lt"/>
            </a:endParaRPr>
          </a:p>
        </p:txBody>
      </p:sp>
      <p:sp>
        <p:nvSpPr>
          <p:cNvPr id="40" name="Rectangle 39">
            <a:extLst>
              <a:ext uri="{FF2B5EF4-FFF2-40B4-BE49-F238E27FC236}">
                <a16:creationId xmlns:a16="http://schemas.microsoft.com/office/drawing/2014/main" id="{DEFFCADD-7631-481A-A390-3C84DA7456D6}"/>
              </a:ext>
            </a:extLst>
          </p:cNvPr>
          <p:cNvSpPr/>
          <p:nvPr userDrawn="1"/>
        </p:nvSpPr>
        <p:spPr>
          <a:xfrm>
            <a:off x="2239735" y="10772553"/>
            <a:ext cx="7692865" cy="596900"/>
          </a:xfrm>
          <a:prstGeom prst="rect">
            <a:avLst/>
          </a:prstGeom>
          <a:gradFill>
            <a:gsLst>
              <a:gs pos="98230">
                <a:schemeClr val="accent6"/>
              </a:gs>
              <a:gs pos="80000">
                <a:schemeClr val="accent5"/>
              </a:gs>
              <a:gs pos="60000">
                <a:schemeClr val="accent4"/>
              </a:gs>
              <a:gs pos="40000">
                <a:schemeClr val="accent3"/>
              </a:gs>
              <a:gs pos="20000">
                <a:schemeClr val="accent2"/>
              </a:gs>
              <a:gs pos="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1" name="Rectangle 40">
            <a:extLst>
              <a:ext uri="{FF2B5EF4-FFF2-40B4-BE49-F238E27FC236}">
                <a16:creationId xmlns:a16="http://schemas.microsoft.com/office/drawing/2014/main" id="{B9775223-E227-4F7F-B6DD-0AF4B6399ABF}"/>
              </a:ext>
            </a:extLst>
          </p:cNvPr>
          <p:cNvSpPr/>
          <p:nvPr userDrawn="1"/>
        </p:nvSpPr>
        <p:spPr>
          <a:xfrm>
            <a:off x="-8433405" y="1823303"/>
            <a:ext cx="1181100" cy="596900"/>
          </a:xfrm>
          <a:prstGeom prst="rect">
            <a:avLst/>
          </a:prstGeom>
          <a:gradFill>
            <a:gsLst>
              <a:gs pos="100000">
                <a:schemeClr val="accent3"/>
              </a:gs>
              <a:gs pos="50000">
                <a:srgbClr val="E6568E">
                  <a:alpha val="50000"/>
                </a:srgbClr>
              </a:gs>
              <a:gs pos="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2" name="Rectangle 41">
            <a:extLst>
              <a:ext uri="{FF2B5EF4-FFF2-40B4-BE49-F238E27FC236}">
                <a16:creationId xmlns:a16="http://schemas.microsoft.com/office/drawing/2014/main" id="{8E32E2BB-719A-42CE-A807-D3A5BB47F6AB}"/>
              </a:ext>
            </a:extLst>
          </p:cNvPr>
          <p:cNvSpPr/>
          <p:nvPr userDrawn="1"/>
        </p:nvSpPr>
        <p:spPr>
          <a:xfrm>
            <a:off x="-7127119" y="1823303"/>
            <a:ext cx="1181100" cy="596900"/>
          </a:xfrm>
          <a:prstGeom prst="rect">
            <a:avLst/>
          </a:prstGeom>
          <a:gradFill>
            <a:gsLst>
              <a:gs pos="100000">
                <a:schemeClr val="accent4"/>
              </a:gs>
              <a:gs pos="50000">
                <a:schemeClr val="accent3">
                  <a:alpha val="50000"/>
                </a:schemeClr>
              </a:gs>
              <a:gs pos="0">
                <a:schemeClr val="accent2"/>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3" name="Rectangle 42">
            <a:extLst>
              <a:ext uri="{FF2B5EF4-FFF2-40B4-BE49-F238E27FC236}">
                <a16:creationId xmlns:a16="http://schemas.microsoft.com/office/drawing/2014/main" id="{C9386235-5DE3-4E5C-A184-010A304950C1}"/>
              </a:ext>
            </a:extLst>
          </p:cNvPr>
          <p:cNvSpPr/>
          <p:nvPr userDrawn="1"/>
        </p:nvSpPr>
        <p:spPr>
          <a:xfrm>
            <a:off x="-5820833" y="1823303"/>
            <a:ext cx="1181100" cy="596900"/>
          </a:xfrm>
          <a:prstGeom prst="rect">
            <a:avLst/>
          </a:prstGeom>
          <a:gradFill>
            <a:gsLst>
              <a:gs pos="100000">
                <a:schemeClr val="accent5"/>
              </a:gs>
              <a:gs pos="50000">
                <a:schemeClr val="accent4">
                  <a:alpha val="50000"/>
                </a:schemeClr>
              </a:gs>
              <a:gs pos="0">
                <a:schemeClr val="accent3"/>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4" name="Rectangle 43">
            <a:extLst>
              <a:ext uri="{FF2B5EF4-FFF2-40B4-BE49-F238E27FC236}">
                <a16:creationId xmlns:a16="http://schemas.microsoft.com/office/drawing/2014/main" id="{EF2DEDF5-7B1B-46F8-AC89-47FA867DA15B}"/>
              </a:ext>
            </a:extLst>
          </p:cNvPr>
          <p:cNvSpPr/>
          <p:nvPr userDrawn="1"/>
        </p:nvSpPr>
        <p:spPr>
          <a:xfrm>
            <a:off x="-4514547" y="1823303"/>
            <a:ext cx="1181100" cy="596900"/>
          </a:xfrm>
          <a:prstGeom prst="rect">
            <a:avLst/>
          </a:prstGeom>
          <a:gradFill>
            <a:gsLst>
              <a:gs pos="100000">
                <a:schemeClr val="accent6"/>
              </a:gs>
              <a:gs pos="50000">
                <a:schemeClr val="accent5">
                  <a:alpha val="50000"/>
                </a:schemeClr>
              </a:gs>
              <a:gs pos="0">
                <a:schemeClr val="accent4"/>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5" name="Rectangle 44">
            <a:extLst>
              <a:ext uri="{FF2B5EF4-FFF2-40B4-BE49-F238E27FC236}">
                <a16:creationId xmlns:a16="http://schemas.microsoft.com/office/drawing/2014/main" id="{7542AEC1-31E1-4541-A061-ABC17EA8DE59}"/>
              </a:ext>
            </a:extLst>
          </p:cNvPr>
          <p:cNvSpPr/>
          <p:nvPr userDrawn="1"/>
        </p:nvSpPr>
        <p:spPr>
          <a:xfrm>
            <a:off x="-3208261" y="1823303"/>
            <a:ext cx="1181100" cy="596900"/>
          </a:xfrm>
          <a:prstGeom prst="rect">
            <a:avLst/>
          </a:prstGeom>
          <a:gradFill>
            <a:gsLst>
              <a:gs pos="100000">
                <a:schemeClr val="accent6"/>
              </a:gs>
              <a:gs pos="66000">
                <a:schemeClr val="accent6">
                  <a:alpha val="50000"/>
                </a:schemeClr>
              </a:gs>
              <a:gs pos="33000">
                <a:schemeClr val="accent5">
                  <a:alpha val="50000"/>
                </a:schemeClr>
              </a:gs>
              <a:gs pos="0">
                <a:schemeClr val="accent5"/>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6" name="Rectangle 45">
            <a:extLst>
              <a:ext uri="{FF2B5EF4-FFF2-40B4-BE49-F238E27FC236}">
                <a16:creationId xmlns:a16="http://schemas.microsoft.com/office/drawing/2014/main" id="{8984FF38-DEAF-4965-BFF5-63A95CC922F6}"/>
              </a:ext>
            </a:extLst>
          </p:cNvPr>
          <p:cNvSpPr/>
          <p:nvPr userDrawn="1"/>
        </p:nvSpPr>
        <p:spPr>
          <a:xfrm>
            <a:off x="-1901975" y="1823303"/>
            <a:ext cx="1181100" cy="596900"/>
          </a:xfrm>
          <a:prstGeom prst="rect">
            <a:avLst/>
          </a:prstGeom>
          <a:gradFill>
            <a:gsLst>
              <a:gs pos="100000">
                <a:schemeClr val="accent6">
                  <a:lumMod val="75000"/>
                </a:schemeClr>
              </a:gs>
              <a:gs pos="0">
                <a:schemeClr val="accent6"/>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7" name="Rectangle 46">
            <a:extLst>
              <a:ext uri="{FF2B5EF4-FFF2-40B4-BE49-F238E27FC236}">
                <a16:creationId xmlns:a16="http://schemas.microsoft.com/office/drawing/2014/main" id="{A04FBB06-6ACF-42B3-A601-DA9092589AC7}"/>
              </a:ext>
            </a:extLst>
          </p:cNvPr>
          <p:cNvSpPr/>
          <p:nvPr userDrawn="1"/>
        </p:nvSpPr>
        <p:spPr>
          <a:xfrm>
            <a:off x="-8433405" y="2651183"/>
            <a:ext cx="1181100" cy="596900"/>
          </a:xfrm>
          <a:prstGeom prst="rect">
            <a:avLst/>
          </a:prstGeom>
          <a:gradFill>
            <a:gsLst>
              <a:gs pos="100000">
                <a:schemeClr val="accent3"/>
              </a:gs>
              <a:gs pos="50000">
                <a:srgbClr val="E6568E">
                  <a:alpha val="50000"/>
                </a:srgbClr>
              </a:gs>
              <a:gs pos="0">
                <a:schemeClr val="accent1"/>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8" name="Rectangle 47">
            <a:extLst>
              <a:ext uri="{FF2B5EF4-FFF2-40B4-BE49-F238E27FC236}">
                <a16:creationId xmlns:a16="http://schemas.microsoft.com/office/drawing/2014/main" id="{3341E686-20A6-4E44-9E43-FCB7C9EBA87D}"/>
              </a:ext>
            </a:extLst>
          </p:cNvPr>
          <p:cNvSpPr/>
          <p:nvPr userDrawn="1"/>
        </p:nvSpPr>
        <p:spPr>
          <a:xfrm>
            <a:off x="-7127119" y="2651183"/>
            <a:ext cx="1181100" cy="596900"/>
          </a:xfrm>
          <a:prstGeom prst="rect">
            <a:avLst/>
          </a:prstGeom>
          <a:gradFill>
            <a:gsLst>
              <a:gs pos="100000">
                <a:schemeClr val="accent4"/>
              </a:gs>
              <a:gs pos="50000">
                <a:schemeClr val="accent3">
                  <a:alpha val="50000"/>
                </a:schemeClr>
              </a:gs>
              <a:gs pos="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49" name="Rectangle 48">
            <a:extLst>
              <a:ext uri="{FF2B5EF4-FFF2-40B4-BE49-F238E27FC236}">
                <a16:creationId xmlns:a16="http://schemas.microsoft.com/office/drawing/2014/main" id="{0257B2E2-55EC-4FE1-ADA3-F8A45D4499DB}"/>
              </a:ext>
            </a:extLst>
          </p:cNvPr>
          <p:cNvSpPr/>
          <p:nvPr userDrawn="1"/>
        </p:nvSpPr>
        <p:spPr>
          <a:xfrm>
            <a:off x="-5820833" y="2651183"/>
            <a:ext cx="1181100" cy="596900"/>
          </a:xfrm>
          <a:prstGeom prst="rect">
            <a:avLst/>
          </a:prstGeom>
          <a:gradFill>
            <a:gsLst>
              <a:gs pos="100000">
                <a:schemeClr val="accent5"/>
              </a:gs>
              <a:gs pos="50000">
                <a:schemeClr val="accent4">
                  <a:alpha val="50000"/>
                </a:schemeClr>
              </a:gs>
              <a:gs pos="0">
                <a:schemeClr val="accent3"/>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0" name="Rectangle 49">
            <a:extLst>
              <a:ext uri="{FF2B5EF4-FFF2-40B4-BE49-F238E27FC236}">
                <a16:creationId xmlns:a16="http://schemas.microsoft.com/office/drawing/2014/main" id="{2072476B-E2B3-4113-A8EB-53297064E723}"/>
              </a:ext>
            </a:extLst>
          </p:cNvPr>
          <p:cNvSpPr/>
          <p:nvPr userDrawn="1"/>
        </p:nvSpPr>
        <p:spPr>
          <a:xfrm>
            <a:off x="-4514547" y="2651183"/>
            <a:ext cx="1181100" cy="596900"/>
          </a:xfrm>
          <a:prstGeom prst="rect">
            <a:avLst/>
          </a:prstGeom>
          <a:gradFill>
            <a:gsLst>
              <a:gs pos="100000">
                <a:schemeClr val="accent6"/>
              </a:gs>
              <a:gs pos="50000">
                <a:schemeClr val="accent5">
                  <a:alpha val="50000"/>
                </a:schemeClr>
              </a:gs>
              <a:gs pos="0">
                <a:schemeClr val="accent4"/>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1" name="Rectangle 50">
            <a:extLst>
              <a:ext uri="{FF2B5EF4-FFF2-40B4-BE49-F238E27FC236}">
                <a16:creationId xmlns:a16="http://schemas.microsoft.com/office/drawing/2014/main" id="{41C6BAAE-C408-4DC1-BBAC-F38F61BFF289}"/>
              </a:ext>
            </a:extLst>
          </p:cNvPr>
          <p:cNvSpPr/>
          <p:nvPr userDrawn="1"/>
        </p:nvSpPr>
        <p:spPr>
          <a:xfrm>
            <a:off x="-3208261" y="2651183"/>
            <a:ext cx="1181100" cy="596900"/>
          </a:xfrm>
          <a:prstGeom prst="rect">
            <a:avLst/>
          </a:prstGeom>
          <a:gradFill>
            <a:gsLst>
              <a:gs pos="100000">
                <a:schemeClr val="accent6"/>
              </a:gs>
              <a:gs pos="0">
                <a:schemeClr val="accent5"/>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2" name="Rectangle 51">
            <a:extLst>
              <a:ext uri="{FF2B5EF4-FFF2-40B4-BE49-F238E27FC236}">
                <a16:creationId xmlns:a16="http://schemas.microsoft.com/office/drawing/2014/main" id="{3FEA89E8-F519-45D4-BBF1-51FF3A0D3F34}"/>
              </a:ext>
            </a:extLst>
          </p:cNvPr>
          <p:cNvSpPr/>
          <p:nvPr userDrawn="1"/>
        </p:nvSpPr>
        <p:spPr>
          <a:xfrm>
            <a:off x="-1901975" y="2651183"/>
            <a:ext cx="1181100" cy="596900"/>
          </a:xfrm>
          <a:prstGeom prst="rect">
            <a:avLst/>
          </a:prstGeom>
          <a:gradFill>
            <a:gsLst>
              <a:gs pos="100000">
                <a:schemeClr val="accent6">
                  <a:lumMod val="75000"/>
                </a:schemeClr>
              </a:gs>
              <a:gs pos="0">
                <a:schemeClr val="accent6"/>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3" name="Rectangle 52">
            <a:extLst>
              <a:ext uri="{FF2B5EF4-FFF2-40B4-BE49-F238E27FC236}">
                <a16:creationId xmlns:a16="http://schemas.microsoft.com/office/drawing/2014/main" id="{D92D4D7C-8548-4285-B27F-05D5E3A94E8C}"/>
              </a:ext>
            </a:extLst>
          </p:cNvPr>
          <p:cNvSpPr/>
          <p:nvPr userDrawn="1"/>
        </p:nvSpPr>
        <p:spPr>
          <a:xfrm>
            <a:off x="-8433405" y="3458579"/>
            <a:ext cx="1181100" cy="596900"/>
          </a:xfrm>
          <a:prstGeom prst="rect">
            <a:avLst/>
          </a:prstGeom>
          <a:gradFill>
            <a:gsLst>
              <a:gs pos="100000">
                <a:schemeClr val="accent3"/>
              </a:gs>
              <a:gs pos="50000">
                <a:srgbClr val="E6568E">
                  <a:alpha val="50000"/>
                </a:srgbClr>
              </a:gs>
              <a:gs pos="0">
                <a:schemeClr val="accent1"/>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4" name="Rectangle 53">
            <a:extLst>
              <a:ext uri="{FF2B5EF4-FFF2-40B4-BE49-F238E27FC236}">
                <a16:creationId xmlns:a16="http://schemas.microsoft.com/office/drawing/2014/main" id="{940216C3-877A-4297-B95C-05B30F60A7EF}"/>
              </a:ext>
            </a:extLst>
          </p:cNvPr>
          <p:cNvSpPr/>
          <p:nvPr userDrawn="1"/>
        </p:nvSpPr>
        <p:spPr>
          <a:xfrm>
            <a:off x="-7127119" y="3458579"/>
            <a:ext cx="1181100" cy="596900"/>
          </a:xfrm>
          <a:prstGeom prst="rect">
            <a:avLst/>
          </a:prstGeom>
          <a:gradFill>
            <a:gsLst>
              <a:gs pos="100000">
                <a:schemeClr val="accent4"/>
              </a:gs>
              <a:gs pos="50000">
                <a:schemeClr val="accent3">
                  <a:alpha val="50000"/>
                </a:schemeClr>
              </a:gs>
              <a:gs pos="0">
                <a:schemeClr val="accent2"/>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5" name="Rectangle 54">
            <a:extLst>
              <a:ext uri="{FF2B5EF4-FFF2-40B4-BE49-F238E27FC236}">
                <a16:creationId xmlns:a16="http://schemas.microsoft.com/office/drawing/2014/main" id="{61484F0D-1D79-4A0F-A30A-FF4C3A42CD45}"/>
              </a:ext>
            </a:extLst>
          </p:cNvPr>
          <p:cNvSpPr/>
          <p:nvPr userDrawn="1"/>
        </p:nvSpPr>
        <p:spPr>
          <a:xfrm>
            <a:off x="-5820833" y="3458579"/>
            <a:ext cx="1181100" cy="596900"/>
          </a:xfrm>
          <a:prstGeom prst="rect">
            <a:avLst/>
          </a:prstGeom>
          <a:gradFill>
            <a:gsLst>
              <a:gs pos="100000">
                <a:schemeClr val="accent5"/>
              </a:gs>
              <a:gs pos="50000">
                <a:schemeClr val="accent4">
                  <a:alpha val="50000"/>
                </a:schemeClr>
              </a:gs>
              <a:gs pos="0">
                <a:schemeClr val="accent3"/>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6" name="Rectangle 55">
            <a:extLst>
              <a:ext uri="{FF2B5EF4-FFF2-40B4-BE49-F238E27FC236}">
                <a16:creationId xmlns:a16="http://schemas.microsoft.com/office/drawing/2014/main" id="{0C5E2FBE-40C1-4AFB-B186-76B57432052F}"/>
              </a:ext>
            </a:extLst>
          </p:cNvPr>
          <p:cNvSpPr/>
          <p:nvPr userDrawn="1"/>
        </p:nvSpPr>
        <p:spPr>
          <a:xfrm>
            <a:off x="-4514547" y="3458579"/>
            <a:ext cx="1181100" cy="596900"/>
          </a:xfrm>
          <a:prstGeom prst="rect">
            <a:avLst/>
          </a:prstGeom>
          <a:gradFill>
            <a:gsLst>
              <a:gs pos="100000">
                <a:schemeClr val="accent6"/>
              </a:gs>
              <a:gs pos="50000">
                <a:schemeClr val="accent5">
                  <a:alpha val="50000"/>
                </a:schemeClr>
              </a:gs>
              <a:gs pos="0">
                <a:schemeClr val="accent4"/>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7" name="Rectangle 56">
            <a:extLst>
              <a:ext uri="{FF2B5EF4-FFF2-40B4-BE49-F238E27FC236}">
                <a16:creationId xmlns:a16="http://schemas.microsoft.com/office/drawing/2014/main" id="{D8F7C230-01B0-4354-9309-D7BBF4370994}"/>
              </a:ext>
            </a:extLst>
          </p:cNvPr>
          <p:cNvSpPr/>
          <p:nvPr userDrawn="1"/>
        </p:nvSpPr>
        <p:spPr>
          <a:xfrm>
            <a:off x="-3208261" y="3458579"/>
            <a:ext cx="1181100" cy="596900"/>
          </a:xfrm>
          <a:prstGeom prst="rect">
            <a:avLst/>
          </a:prstGeom>
          <a:gradFill>
            <a:gsLst>
              <a:gs pos="100000">
                <a:schemeClr val="accent6"/>
              </a:gs>
              <a:gs pos="0">
                <a:schemeClr val="accent5"/>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8" name="Rectangle 57">
            <a:extLst>
              <a:ext uri="{FF2B5EF4-FFF2-40B4-BE49-F238E27FC236}">
                <a16:creationId xmlns:a16="http://schemas.microsoft.com/office/drawing/2014/main" id="{7E3E96E1-0305-47DD-BA0A-E2E3D38A52A0}"/>
              </a:ext>
            </a:extLst>
          </p:cNvPr>
          <p:cNvSpPr/>
          <p:nvPr userDrawn="1"/>
        </p:nvSpPr>
        <p:spPr>
          <a:xfrm>
            <a:off x="-1901975" y="3458579"/>
            <a:ext cx="1181100" cy="596900"/>
          </a:xfrm>
          <a:prstGeom prst="rect">
            <a:avLst/>
          </a:prstGeom>
          <a:gradFill>
            <a:gsLst>
              <a:gs pos="100000">
                <a:schemeClr val="accent6">
                  <a:lumMod val="75000"/>
                </a:schemeClr>
              </a:gs>
              <a:gs pos="0">
                <a:schemeClr val="accent6"/>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9" name="Rectangle 58">
            <a:extLst>
              <a:ext uri="{FF2B5EF4-FFF2-40B4-BE49-F238E27FC236}">
                <a16:creationId xmlns:a16="http://schemas.microsoft.com/office/drawing/2014/main" id="{0101C09C-4334-4CC0-B89D-7D5D06DD9B9A}"/>
              </a:ext>
            </a:extLst>
          </p:cNvPr>
          <p:cNvSpPr/>
          <p:nvPr userDrawn="1"/>
        </p:nvSpPr>
        <p:spPr>
          <a:xfrm>
            <a:off x="-8433405" y="4265975"/>
            <a:ext cx="1181100" cy="596900"/>
          </a:xfrm>
          <a:prstGeom prst="rect">
            <a:avLst/>
          </a:prstGeom>
          <a:gradFill>
            <a:gsLst>
              <a:gs pos="100000">
                <a:schemeClr val="accent3"/>
              </a:gs>
              <a:gs pos="50000">
                <a:srgbClr val="E6568E">
                  <a:alpha val="50000"/>
                </a:srgbClr>
              </a:gs>
              <a:gs pos="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0" name="Rectangle 59">
            <a:extLst>
              <a:ext uri="{FF2B5EF4-FFF2-40B4-BE49-F238E27FC236}">
                <a16:creationId xmlns:a16="http://schemas.microsoft.com/office/drawing/2014/main" id="{E10C6167-35A0-4DEC-9A9B-2155762BB378}"/>
              </a:ext>
            </a:extLst>
          </p:cNvPr>
          <p:cNvSpPr/>
          <p:nvPr userDrawn="1"/>
        </p:nvSpPr>
        <p:spPr>
          <a:xfrm>
            <a:off x="-7127119" y="4265975"/>
            <a:ext cx="1181100" cy="596900"/>
          </a:xfrm>
          <a:prstGeom prst="rect">
            <a:avLst/>
          </a:prstGeom>
          <a:gradFill>
            <a:gsLst>
              <a:gs pos="100000">
                <a:schemeClr val="accent4"/>
              </a:gs>
              <a:gs pos="50000">
                <a:schemeClr val="accent3">
                  <a:alpha val="50000"/>
                </a:schemeClr>
              </a:gs>
              <a:gs pos="0">
                <a:schemeClr val="accent2"/>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1" name="Rectangle 60">
            <a:extLst>
              <a:ext uri="{FF2B5EF4-FFF2-40B4-BE49-F238E27FC236}">
                <a16:creationId xmlns:a16="http://schemas.microsoft.com/office/drawing/2014/main" id="{32C53E81-26AD-478B-BD2D-AB1B44848837}"/>
              </a:ext>
            </a:extLst>
          </p:cNvPr>
          <p:cNvSpPr/>
          <p:nvPr userDrawn="1"/>
        </p:nvSpPr>
        <p:spPr>
          <a:xfrm>
            <a:off x="-5820833" y="4265975"/>
            <a:ext cx="1181100" cy="596900"/>
          </a:xfrm>
          <a:prstGeom prst="rect">
            <a:avLst/>
          </a:prstGeom>
          <a:gradFill>
            <a:gsLst>
              <a:gs pos="100000">
                <a:schemeClr val="accent5"/>
              </a:gs>
              <a:gs pos="50000">
                <a:schemeClr val="accent4">
                  <a:alpha val="50000"/>
                </a:schemeClr>
              </a:gs>
              <a:gs pos="0">
                <a:schemeClr val="accent3"/>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2" name="Rectangle 61">
            <a:extLst>
              <a:ext uri="{FF2B5EF4-FFF2-40B4-BE49-F238E27FC236}">
                <a16:creationId xmlns:a16="http://schemas.microsoft.com/office/drawing/2014/main" id="{9E8D4755-AE01-46F8-AADB-833BF3A30CF0}"/>
              </a:ext>
            </a:extLst>
          </p:cNvPr>
          <p:cNvSpPr/>
          <p:nvPr userDrawn="1"/>
        </p:nvSpPr>
        <p:spPr>
          <a:xfrm>
            <a:off x="-4514547" y="4265975"/>
            <a:ext cx="1181100" cy="596900"/>
          </a:xfrm>
          <a:prstGeom prst="rect">
            <a:avLst/>
          </a:prstGeom>
          <a:gradFill>
            <a:gsLst>
              <a:gs pos="100000">
                <a:schemeClr val="accent6"/>
              </a:gs>
              <a:gs pos="50000">
                <a:schemeClr val="accent5">
                  <a:alpha val="50000"/>
                </a:schemeClr>
              </a:gs>
              <a:gs pos="0">
                <a:schemeClr val="accent4"/>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3" name="Rectangle 62">
            <a:extLst>
              <a:ext uri="{FF2B5EF4-FFF2-40B4-BE49-F238E27FC236}">
                <a16:creationId xmlns:a16="http://schemas.microsoft.com/office/drawing/2014/main" id="{D9DD7F20-697D-41C5-A684-04665C65CF0C}"/>
              </a:ext>
            </a:extLst>
          </p:cNvPr>
          <p:cNvSpPr/>
          <p:nvPr userDrawn="1"/>
        </p:nvSpPr>
        <p:spPr>
          <a:xfrm>
            <a:off x="-3213401" y="4265975"/>
            <a:ext cx="1181100" cy="596900"/>
          </a:xfrm>
          <a:prstGeom prst="rect">
            <a:avLst/>
          </a:prstGeom>
          <a:gradFill>
            <a:gsLst>
              <a:gs pos="100000">
                <a:schemeClr val="accent6"/>
              </a:gs>
              <a:gs pos="0">
                <a:schemeClr val="accent5"/>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4" name="Rectangle 63">
            <a:extLst>
              <a:ext uri="{FF2B5EF4-FFF2-40B4-BE49-F238E27FC236}">
                <a16:creationId xmlns:a16="http://schemas.microsoft.com/office/drawing/2014/main" id="{3FD26935-7A59-4415-86EF-4D2F4D3E4436}"/>
              </a:ext>
            </a:extLst>
          </p:cNvPr>
          <p:cNvSpPr/>
          <p:nvPr userDrawn="1"/>
        </p:nvSpPr>
        <p:spPr>
          <a:xfrm>
            <a:off x="-1901975" y="4265975"/>
            <a:ext cx="1181100" cy="596900"/>
          </a:xfrm>
          <a:prstGeom prst="rect">
            <a:avLst/>
          </a:prstGeom>
          <a:gradFill>
            <a:gsLst>
              <a:gs pos="100000">
                <a:schemeClr val="accent6">
                  <a:lumMod val="75000"/>
                </a:schemeClr>
              </a:gs>
              <a:gs pos="0">
                <a:schemeClr val="accent6"/>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6" name="TextBox 65">
            <a:extLst>
              <a:ext uri="{FF2B5EF4-FFF2-40B4-BE49-F238E27FC236}">
                <a16:creationId xmlns:a16="http://schemas.microsoft.com/office/drawing/2014/main" id="{03FD1753-DFCA-4824-8B4D-19641F187792}"/>
              </a:ext>
            </a:extLst>
          </p:cNvPr>
          <p:cNvSpPr txBox="1"/>
          <p:nvPr userDrawn="1"/>
        </p:nvSpPr>
        <p:spPr>
          <a:xfrm>
            <a:off x="2716600" y="1695192"/>
            <a:ext cx="6758800" cy="3498522"/>
          </a:xfrm>
          <a:prstGeom prst="rect">
            <a:avLst/>
          </a:prstGeom>
          <a:noFill/>
        </p:spPr>
        <p:txBody>
          <a:bodyPr wrap="square" rtlCol="0">
            <a:spAutoFit/>
          </a:bodyPr>
          <a:lstStyle/>
          <a:p>
            <a:pPr algn="ctr"/>
            <a:r>
              <a:rPr lang="en-US" sz="11067" dirty="0">
                <a:gradFill>
                  <a:gsLst>
                    <a:gs pos="100000">
                      <a:schemeClr val="accent6"/>
                    </a:gs>
                    <a:gs pos="80000">
                      <a:schemeClr val="accent5"/>
                    </a:gs>
                    <a:gs pos="60000">
                      <a:schemeClr val="accent4"/>
                    </a:gs>
                    <a:gs pos="40000">
                      <a:schemeClr val="accent3"/>
                    </a:gs>
                    <a:gs pos="20000">
                      <a:schemeClr val="accent2"/>
                    </a:gs>
                    <a:gs pos="1000">
                      <a:schemeClr val="accent1"/>
                    </a:gs>
                  </a:gsLst>
                  <a:lin ang="9000000" scaled="0"/>
                </a:gradFill>
                <a:latin typeface="+mj-lt"/>
              </a:rPr>
              <a:t>COLOR SHEET</a:t>
            </a:r>
            <a:endParaRPr lang="ru-RU" sz="11067" dirty="0">
              <a:gradFill>
                <a:gsLst>
                  <a:gs pos="100000">
                    <a:schemeClr val="accent6"/>
                  </a:gs>
                  <a:gs pos="80000">
                    <a:schemeClr val="accent5"/>
                  </a:gs>
                  <a:gs pos="60000">
                    <a:schemeClr val="accent4"/>
                  </a:gs>
                  <a:gs pos="40000">
                    <a:schemeClr val="accent3"/>
                  </a:gs>
                  <a:gs pos="20000">
                    <a:schemeClr val="accent2"/>
                  </a:gs>
                  <a:gs pos="1000">
                    <a:schemeClr val="accent1"/>
                  </a:gs>
                </a:gsLst>
                <a:lin ang="9000000" scaled="0"/>
              </a:gradFill>
              <a:latin typeface="+mj-lt"/>
            </a:endParaRPr>
          </a:p>
        </p:txBody>
      </p:sp>
      <p:sp>
        <p:nvSpPr>
          <p:cNvPr id="68" name="Rectangle 67">
            <a:extLst>
              <a:ext uri="{FF2B5EF4-FFF2-40B4-BE49-F238E27FC236}">
                <a16:creationId xmlns:a16="http://schemas.microsoft.com/office/drawing/2014/main" id="{CF06F30A-15E0-4D2D-9C6B-343CA9BDA119}"/>
              </a:ext>
            </a:extLst>
          </p:cNvPr>
          <p:cNvSpPr/>
          <p:nvPr userDrawn="1"/>
        </p:nvSpPr>
        <p:spPr>
          <a:xfrm>
            <a:off x="2239735" y="11616465"/>
            <a:ext cx="7692865" cy="596900"/>
          </a:xfrm>
          <a:prstGeom prst="rect">
            <a:avLst/>
          </a:prstGeom>
          <a:gradFill>
            <a:gsLst>
              <a:gs pos="0">
                <a:schemeClr val="accent5"/>
              </a:gs>
              <a:gs pos="33000">
                <a:schemeClr val="accent4"/>
              </a:gs>
              <a:gs pos="66000">
                <a:schemeClr val="accent3"/>
              </a:gs>
              <a:gs pos="100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69" name="Rectangle 68">
            <a:extLst>
              <a:ext uri="{FF2B5EF4-FFF2-40B4-BE49-F238E27FC236}">
                <a16:creationId xmlns:a16="http://schemas.microsoft.com/office/drawing/2014/main" id="{723DA8D5-75F0-48DF-A6BD-1D9EEB0E0822}"/>
              </a:ext>
            </a:extLst>
          </p:cNvPr>
          <p:cNvSpPr/>
          <p:nvPr userDrawn="1"/>
        </p:nvSpPr>
        <p:spPr>
          <a:xfrm>
            <a:off x="12912875" y="1823303"/>
            <a:ext cx="1181100" cy="596900"/>
          </a:xfrm>
          <a:prstGeom prst="rect">
            <a:avLst/>
          </a:prstGeom>
          <a:gradFill>
            <a:gsLst>
              <a:gs pos="100000">
                <a:schemeClr val="accent3"/>
              </a:gs>
              <a:gs pos="50000">
                <a:srgbClr val="E6568E">
                  <a:alpha val="50000"/>
                </a:srgbClr>
              </a:gs>
              <a:gs pos="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0" name="Rectangle 69">
            <a:extLst>
              <a:ext uri="{FF2B5EF4-FFF2-40B4-BE49-F238E27FC236}">
                <a16:creationId xmlns:a16="http://schemas.microsoft.com/office/drawing/2014/main" id="{66909CA9-D209-4159-A7E5-310FCFD4435B}"/>
              </a:ext>
            </a:extLst>
          </p:cNvPr>
          <p:cNvSpPr/>
          <p:nvPr userDrawn="1"/>
        </p:nvSpPr>
        <p:spPr>
          <a:xfrm>
            <a:off x="14219161" y="1823303"/>
            <a:ext cx="1181100" cy="596900"/>
          </a:xfrm>
          <a:prstGeom prst="rect">
            <a:avLst/>
          </a:prstGeom>
          <a:gradFill>
            <a:gsLst>
              <a:gs pos="100000">
                <a:schemeClr val="accent4"/>
              </a:gs>
              <a:gs pos="50000">
                <a:schemeClr val="accent3">
                  <a:alpha val="50000"/>
                </a:schemeClr>
              </a:gs>
              <a:gs pos="0">
                <a:schemeClr val="accent2"/>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1" name="Rectangle 70">
            <a:extLst>
              <a:ext uri="{FF2B5EF4-FFF2-40B4-BE49-F238E27FC236}">
                <a16:creationId xmlns:a16="http://schemas.microsoft.com/office/drawing/2014/main" id="{7985243F-FB47-4269-A9ED-F3B32B7FCB8C}"/>
              </a:ext>
            </a:extLst>
          </p:cNvPr>
          <p:cNvSpPr/>
          <p:nvPr userDrawn="1"/>
        </p:nvSpPr>
        <p:spPr>
          <a:xfrm>
            <a:off x="15525447" y="1823303"/>
            <a:ext cx="1181100" cy="596900"/>
          </a:xfrm>
          <a:prstGeom prst="rect">
            <a:avLst/>
          </a:prstGeom>
          <a:gradFill>
            <a:gsLst>
              <a:gs pos="100000">
                <a:schemeClr val="accent5"/>
              </a:gs>
              <a:gs pos="50000">
                <a:schemeClr val="accent4">
                  <a:alpha val="50000"/>
                </a:schemeClr>
              </a:gs>
              <a:gs pos="0">
                <a:schemeClr val="accent3"/>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2" name="Rectangle 71">
            <a:extLst>
              <a:ext uri="{FF2B5EF4-FFF2-40B4-BE49-F238E27FC236}">
                <a16:creationId xmlns:a16="http://schemas.microsoft.com/office/drawing/2014/main" id="{66BB7FE9-32D5-469B-932A-C993D32C66CC}"/>
              </a:ext>
            </a:extLst>
          </p:cNvPr>
          <p:cNvSpPr/>
          <p:nvPr userDrawn="1"/>
        </p:nvSpPr>
        <p:spPr>
          <a:xfrm>
            <a:off x="16831733" y="1823303"/>
            <a:ext cx="1181100" cy="596900"/>
          </a:xfrm>
          <a:prstGeom prst="rect">
            <a:avLst/>
          </a:prstGeom>
          <a:gradFill>
            <a:gsLst>
              <a:gs pos="100000">
                <a:schemeClr val="accent6"/>
              </a:gs>
              <a:gs pos="50000">
                <a:schemeClr val="accent5">
                  <a:alpha val="50000"/>
                </a:schemeClr>
              </a:gs>
              <a:gs pos="0">
                <a:schemeClr val="accent4"/>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3" name="Rectangle 72">
            <a:extLst>
              <a:ext uri="{FF2B5EF4-FFF2-40B4-BE49-F238E27FC236}">
                <a16:creationId xmlns:a16="http://schemas.microsoft.com/office/drawing/2014/main" id="{D058CFEB-D802-4A8D-9337-BB6F3BB34FEC}"/>
              </a:ext>
            </a:extLst>
          </p:cNvPr>
          <p:cNvSpPr/>
          <p:nvPr userDrawn="1"/>
        </p:nvSpPr>
        <p:spPr>
          <a:xfrm>
            <a:off x="18138019" y="1823303"/>
            <a:ext cx="1181100" cy="596900"/>
          </a:xfrm>
          <a:prstGeom prst="rect">
            <a:avLst/>
          </a:prstGeom>
          <a:gradFill>
            <a:gsLst>
              <a:gs pos="100000">
                <a:schemeClr val="accent6"/>
              </a:gs>
              <a:gs pos="66000">
                <a:schemeClr val="accent6">
                  <a:alpha val="50000"/>
                </a:schemeClr>
              </a:gs>
              <a:gs pos="33000">
                <a:schemeClr val="accent5">
                  <a:alpha val="50000"/>
                </a:schemeClr>
              </a:gs>
              <a:gs pos="0">
                <a:schemeClr val="accent5"/>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4" name="Rectangle 73">
            <a:extLst>
              <a:ext uri="{FF2B5EF4-FFF2-40B4-BE49-F238E27FC236}">
                <a16:creationId xmlns:a16="http://schemas.microsoft.com/office/drawing/2014/main" id="{93774205-3920-478A-A839-74D594EDCACE}"/>
              </a:ext>
            </a:extLst>
          </p:cNvPr>
          <p:cNvSpPr/>
          <p:nvPr userDrawn="1"/>
        </p:nvSpPr>
        <p:spPr>
          <a:xfrm>
            <a:off x="19444305" y="1823303"/>
            <a:ext cx="1181100" cy="596900"/>
          </a:xfrm>
          <a:prstGeom prst="rect">
            <a:avLst/>
          </a:prstGeom>
          <a:gradFill>
            <a:gsLst>
              <a:gs pos="100000">
                <a:schemeClr val="accent6">
                  <a:lumMod val="75000"/>
                </a:schemeClr>
              </a:gs>
              <a:gs pos="0">
                <a:schemeClr val="accent6"/>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5" name="Rectangle 74">
            <a:extLst>
              <a:ext uri="{FF2B5EF4-FFF2-40B4-BE49-F238E27FC236}">
                <a16:creationId xmlns:a16="http://schemas.microsoft.com/office/drawing/2014/main" id="{526DFFC0-F563-4181-8C07-01721106AFAE}"/>
              </a:ext>
            </a:extLst>
          </p:cNvPr>
          <p:cNvSpPr/>
          <p:nvPr userDrawn="1"/>
        </p:nvSpPr>
        <p:spPr>
          <a:xfrm>
            <a:off x="12912875" y="2651183"/>
            <a:ext cx="1181100" cy="596900"/>
          </a:xfrm>
          <a:prstGeom prst="rect">
            <a:avLst/>
          </a:prstGeom>
          <a:gradFill>
            <a:gsLst>
              <a:gs pos="100000">
                <a:schemeClr val="accent3"/>
              </a:gs>
              <a:gs pos="50000">
                <a:srgbClr val="E6568E">
                  <a:alpha val="50000"/>
                </a:srgbClr>
              </a:gs>
              <a:gs pos="0">
                <a:schemeClr val="accent1"/>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6" name="Rectangle 75">
            <a:extLst>
              <a:ext uri="{FF2B5EF4-FFF2-40B4-BE49-F238E27FC236}">
                <a16:creationId xmlns:a16="http://schemas.microsoft.com/office/drawing/2014/main" id="{AA577136-6AB9-4E86-A4D2-D8B4C2B2EA0D}"/>
              </a:ext>
            </a:extLst>
          </p:cNvPr>
          <p:cNvSpPr/>
          <p:nvPr userDrawn="1"/>
        </p:nvSpPr>
        <p:spPr>
          <a:xfrm>
            <a:off x="14219161" y="2651183"/>
            <a:ext cx="1181100" cy="596900"/>
          </a:xfrm>
          <a:prstGeom prst="rect">
            <a:avLst/>
          </a:prstGeom>
          <a:gradFill>
            <a:gsLst>
              <a:gs pos="100000">
                <a:schemeClr val="accent4"/>
              </a:gs>
              <a:gs pos="50000">
                <a:schemeClr val="accent3">
                  <a:alpha val="50000"/>
                </a:schemeClr>
              </a:gs>
              <a:gs pos="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7" name="Rectangle 76">
            <a:extLst>
              <a:ext uri="{FF2B5EF4-FFF2-40B4-BE49-F238E27FC236}">
                <a16:creationId xmlns:a16="http://schemas.microsoft.com/office/drawing/2014/main" id="{2CB500D4-E411-40A1-AD2F-4DAE4151AC56}"/>
              </a:ext>
            </a:extLst>
          </p:cNvPr>
          <p:cNvSpPr/>
          <p:nvPr userDrawn="1"/>
        </p:nvSpPr>
        <p:spPr>
          <a:xfrm>
            <a:off x="15525447" y="2651183"/>
            <a:ext cx="1181100" cy="596900"/>
          </a:xfrm>
          <a:prstGeom prst="rect">
            <a:avLst/>
          </a:prstGeom>
          <a:gradFill>
            <a:gsLst>
              <a:gs pos="100000">
                <a:schemeClr val="accent5"/>
              </a:gs>
              <a:gs pos="50000">
                <a:schemeClr val="accent4">
                  <a:alpha val="50000"/>
                </a:schemeClr>
              </a:gs>
              <a:gs pos="0">
                <a:schemeClr val="accent3"/>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8" name="Rectangle 77">
            <a:extLst>
              <a:ext uri="{FF2B5EF4-FFF2-40B4-BE49-F238E27FC236}">
                <a16:creationId xmlns:a16="http://schemas.microsoft.com/office/drawing/2014/main" id="{E856A43F-8D50-4A13-87DA-64335E0F3B01}"/>
              </a:ext>
            </a:extLst>
          </p:cNvPr>
          <p:cNvSpPr/>
          <p:nvPr userDrawn="1"/>
        </p:nvSpPr>
        <p:spPr>
          <a:xfrm>
            <a:off x="16831733" y="2651183"/>
            <a:ext cx="1181100" cy="596900"/>
          </a:xfrm>
          <a:prstGeom prst="rect">
            <a:avLst/>
          </a:prstGeom>
          <a:gradFill>
            <a:gsLst>
              <a:gs pos="100000">
                <a:schemeClr val="accent6"/>
              </a:gs>
              <a:gs pos="50000">
                <a:schemeClr val="accent5">
                  <a:alpha val="50000"/>
                </a:schemeClr>
              </a:gs>
              <a:gs pos="0">
                <a:schemeClr val="accent4"/>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9" name="Rectangle 78">
            <a:extLst>
              <a:ext uri="{FF2B5EF4-FFF2-40B4-BE49-F238E27FC236}">
                <a16:creationId xmlns:a16="http://schemas.microsoft.com/office/drawing/2014/main" id="{7A22D757-33D8-42B8-AED0-6EDE96421782}"/>
              </a:ext>
            </a:extLst>
          </p:cNvPr>
          <p:cNvSpPr/>
          <p:nvPr userDrawn="1"/>
        </p:nvSpPr>
        <p:spPr>
          <a:xfrm>
            <a:off x="18138019" y="2651183"/>
            <a:ext cx="1181100" cy="596900"/>
          </a:xfrm>
          <a:prstGeom prst="rect">
            <a:avLst/>
          </a:prstGeom>
          <a:gradFill>
            <a:gsLst>
              <a:gs pos="100000">
                <a:schemeClr val="accent6"/>
              </a:gs>
              <a:gs pos="0">
                <a:schemeClr val="accent5"/>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0" name="Rectangle 79">
            <a:extLst>
              <a:ext uri="{FF2B5EF4-FFF2-40B4-BE49-F238E27FC236}">
                <a16:creationId xmlns:a16="http://schemas.microsoft.com/office/drawing/2014/main" id="{85E1AC82-66B9-48C7-913D-629802895916}"/>
              </a:ext>
            </a:extLst>
          </p:cNvPr>
          <p:cNvSpPr/>
          <p:nvPr userDrawn="1"/>
        </p:nvSpPr>
        <p:spPr>
          <a:xfrm>
            <a:off x="19444305" y="2651183"/>
            <a:ext cx="1181100" cy="596900"/>
          </a:xfrm>
          <a:prstGeom prst="rect">
            <a:avLst/>
          </a:prstGeom>
          <a:gradFill>
            <a:gsLst>
              <a:gs pos="100000">
                <a:schemeClr val="accent6">
                  <a:lumMod val="75000"/>
                </a:schemeClr>
              </a:gs>
              <a:gs pos="0">
                <a:schemeClr val="accent6"/>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1" name="Rectangle 80">
            <a:extLst>
              <a:ext uri="{FF2B5EF4-FFF2-40B4-BE49-F238E27FC236}">
                <a16:creationId xmlns:a16="http://schemas.microsoft.com/office/drawing/2014/main" id="{3D219B66-3190-49FD-BA76-7D7F39D85803}"/>
              </a:ext>
            </a:extLst>
          </p:cNvPr>
          <p:cNvSpPr/>
          <p:nvPr userDrawn="1"/>
        </p:nvSpPr>
        <p:spPr>
          <a:xfrm>
            <a:off x="12912875" y="3458579"/>
            <a:ext cx="1181100" cy="596900"/>
          </a:xfrm>
          <a:prstGeom prst="rect">
            <a:avLst/>
          </a:prstGeom>
          <a:gradFill>
            <a:gsLst>
              <a:gs pos="100000">
                <a:schemeClr val="accent3"/>
              </a:gs>
              <a:gs pos="50000">
                <a:srgbClr val="E6568E">
                  <a:alpha val="50000"/>
                </a:srgbClr>
              </a:gs>
              <a:gs pos="0">
                <a:schemeClr val="accent1"/>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2" name="Rectangle 81">
            <a:extLst>
              <a:ext uri="{FF2B5EF4-FFF2-40B4-BE49-F238E27FC236}">
                <a16:creationId xmlns:a16="http://schemas.microsoft.com/office/drawing/2014/main" id="{A93A28A0-83C8-4F49-9C64-5EFE5E053CD7}"/>
              </a:ext>
            </a:extLst>
          </p:cNvPr>
          <p:cNvSpPr/>
          <p:nvPr userDrawn="1"/>
        </p:nvSpPr>
        <p:spPr>
          <a:xfrm>
            <a:off x="14219161" y="3458579"/>
            <a:ext cx="1181100" cy="596900"/>
          </a:xfrm>
          <a:prstGeom prst="rect">
            <a:avLst/>
          </a:prstGeom>
          <a:gradFill>
            <a:gsLst>
              <a:gs pos="100000">
                <a:schemeClr val="accent4"/>
              </a:gs>
              <a:gs pos="50000">
                <a:schemeClr val="accent3">
                  <a:alpha val="50000"/>
                </a:schemeClr>
              </a:gs>
              <a:gs pos="0">
                <a:schemeClr val="accent2"/>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3" name="Rectangle 82">
            <a:extLst>
              <a:ext uri="{FF2B5EF4-FFF2-40B4-BE49-F238E27FC236}">
                <a16:creationId xmlns:a16="http://schemas.microsoft.com/office/drawing/2014/main" id="{3EE218E6-34CB-4004-B1E8-91E94D288CBF}"/>
              </a:ext>
            </a:extLst>
          </p:cNvPr>
          <p:cNvSpPr/>
          <p:nvPr userDrawn="1"/>
        </p:nvSpPr>
        <p:spPr>
          <a:xfrm>
            <a:off x="15525447" y="3458579"/>
            <a:ext cx="1181100" cy="596900"/>
          </a:xfrm>
          <a:prstGeom prst="rect">
            <a:avLst/>
          </a:prstGeom>
          <a:gradFill>
            <a:gsLst>
              <a:gs pos="100000">
                <a:schemeClr val="accent5"/>
              </a:gs>
              <a:gs pos="50000">
                <a:schemeClr val="accent4">
                  <a:alpha val="50000"/>
                </a:schemeClr>
              </a:gs>
              <a:gs pos="0">
                <a:schemeClr val="accent3"/>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4" name="Rectangle 83">
            <a:extLst>
              <a:ext uri="{FF2B5EF4-FFF2-40B4-BE49-F238E27FC236}">
                <a16:creationId xmlns:a16="http://schemas.microsoft.com/office/drawing/2014/main" id="{D36FDB4B-0938-4DA4-8897-EE4470147B14}"/>
              </a:ext>
            </a:extLst>
          </p:cNvPr>
          <p:cNvSpPr/>
          <p:nvPr userDrawn="1"/>
        </p:nvSpPr>
        <p:spPr>
          <a:xfrm>
            <a:off x="16831733" y="3458579"/>
            <a:ext cx="1181100" cy="596900"/>
          </a:xfrm>
          <a:prstGeom prst="rect">
            <a:avLst/>
          </a:prstGeom>
          <a:gradFill>
            <a:gsLst>
              <a:gs pos="100000">
                <a:schemeClr val="accent6"/>
              </a:gs>
              <a:gs pos="50000">
                <a:schemeClr val="accent5">
                  <a:alpha val="50000"/>
                </a:schemeClr>
              </a:gs>
              <a:gs pos="0">
                <a:schemeClr val="accent4"/>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5" name="Rectangle 84">
            <a:extLst>
              <a:ext uri="{FF2B5EF4-FFF2-40B4-BE49-F238E27FC236}">
                <a16:creationId xmlns:a16="http://schemas.microsoft.com/office/drawing/2014/main" id="{40794D18-B750-4932-A08F-BB9A81E68964}"/>
              </a:ext>
            </a:extLst>
          </p:cNvPr>
          <p:cNvSpPr/>
          <p:nvPr userDrawn="1"/>
        </p:nvSpPr>
        <p:spPr>
          <a:xfrm>
            <a:off x="18138019" y="3458579"/>
            <a:ext cx="1181100" cy="596900"/>
          </a:xfrm>
          <a:prstGeom prst="rect">
            <a:avLst/>
          </a:prstGeom>
          <a:gradFill>
            <a:gsLst>
              <a:gs pos="100000">
                <a:schemeClr val="accent6"/>
              </a:gs>
              <a:gs pos="0">
                <a:schemeClr val="accent5"/>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6" name="Rectangle 85">
            <a:extLst>
              <a:ext uri="{FF2B5EF4-FFF2-40B4-BE49-F238E27FC236}">
                <a16:creationId xmlns:a16="http://schemas.microsoft.com/office/drawing/2014/main" id="{1C0664A5-9B41-42FD-9F61-83E778CF0B29}"/>
              </a:ext>
            </a:extLst>
          </p:cNvPr>
          <p:cNvSpPr/>
          <p:nvPr userDrawn="1"/>
        </p:nvSpPr>
        <p:spPr>
          <a:xfrm>
            <a:off x="19444305" y="3458579"/>
            <a:ext cx="1181100" cy="596900"/>
          </a:xfrm>
          <a:prstGeom prst="rect">
            <a:avLst/>
          </a:prstGeom>
          <a:gradFill>
            <a:gsLst>
              <a:gs pos="100000">
                <a:schemeClr val="accent6">
                  <a:lumMod val="75000"/>
                </a:schemeClr>
              </a:gs>
              <a:gs pos="0">
                <a:schemeClr val="accent6"/>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7" name="Rectangle 86">
            <a:extLst>
              <a:ext uri="{FF2B5EF4-FFF2-40B4-BE49-F238E27FC236}">
                <a16:creationId xmlns:a16="http://schemas.microsoft.com/office/drawing/2014/main" id="{DF3B59F7-D274-4052-9639-CC7DCC1A66A8}"/>
              </a:ext>
            </a:extLst>
          </p:cNvPr>
          <p:cNvSpPr/>
          <p:nvPr userDrawn="1"/>
        </p:nvSpPr>
        <p:spPr>
          <a:xfrm>
            <a:off x="12912875" y="4265975"/>
            <a:ext cx="1181100" cy="596900"/>
          </a:xfrm>
          <a:prstGeom prst="rect">
            <a:avLst/>
          </a:prstGeom>
          <a:gradFill>
            <a:gsLst>
              <a:gs pos="100000">
                <a:schemeClr val="accent3"/>
              </a:gs>
              <a:gs pos="50000">
                <a:srgbClr val="E6568E">
                  <a:alpha val="50000"/>
                </a:srgbClr>
              </a:gs>
              <a:gs pos="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8" name="Rectangle 87">
            <a:extLst>
              <a:ext uri="{FF2B5EF4-FFF2-40B4-BE49-F238E27FC236}">
                <a16:creationId xmlns:a16="http://schemas.microsoft.com/office/drawing/2014/main" id="{720B0DF4-FAEF-4ECA-BCA6-0328C809DA6D}"/>
              </a:ext>
            </a:extLst>
          </p:cNvPr>
          <p:cNvSpPr/>
          <p:nvPr userDrawn="1"/>
        </p:nvSpPr>
        <p:spPr>
          <a:xfrm>
            <a:off x="14219161" y="4265975"/>
            <a:ext cx="1181100" cy="596900"/>
          </a:xfrm>
          <a:prstGeom prst="rect">
            <a:avLst/>
          </a:prstGeom>
          <a:gradFill>
            <a:gsLst>
              <a:gs pos="100000">
                <a:schemeClr val="accent4"/>
              </a:gs>
              <a:gs pos="50000">
                <a:schemeClr val="accent3">
                  <a:alpha val="50000"/>
                </a:schemeClr>
              </a:gs>
              <a:gs pos="0">
                <a:schemeClr val="accent2"/>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89" name="Rectangle 88">
            <a:extLst>
              <a:ext uri="{FF2B5EF4-FFF2-40B4-BE49-F238E27FC236}">
                <a16:creationId xmlns:a16="http://schemas.microsoft.com/office/drawing/2014/main" id="{BB37811D-EB6C-492D-A9F5-827F54AF4462}"/>
              </a:ext>
            </a:extLst>
          </p:cNvPr>
          <p:cNvSpPr/>
          <p:nvPr userDrawn="1"/>
        </p:nvSpPr>
        <p:spPr>
          <a:xfrm>
            <a:off x="15525447" y="4265975"/>
            <a:ext cx="1181100" cy="596900"/>
          </a:xfrm>
          <a:prstGeom prst="rect">
            <a:avLst/>
          </a:prstGeom>
          <a:gradFill>
            <a:gsLst>
              <a:gs pos="100000">
                <a:schemeClr val="accent5"/>
              </a:gs>
              <a:gs pos="50000">
                <a:schemeClr val="accent4">
                  <a:alpha val="50000"/>
                </a:schemeClr>
              </a:gs>
              <a:gs pos="0">
                <a:schemeClr val="accent3"/>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90" name="Rectangle 89">
            <a:extLst>
              <a:ext uri="{FF2B5EF4-FFF2-40B4-BE49-F238E27FC236}">
                <a16:creationId xmlns:a16="http://schemas.microsoft.com/office/drawing/2014/main" id="{4B1C1A88-A855-46EF-9F27-64F7D9F0BA38}"/>
              </a:ext>
            </a:extLst>
          </p:cNvPr>
          <p:cNvSpPr/>
          <p:nvPr userDrawn="1"/>
        </p:nvSpPr>
        <p:spPr>
          <a:xfrm>
            <a:off x="16831733" y="4265975"/>
            <a:ext cx="1181100" cy="596900"/>
          </a:xfrm>
          <a:prstGeom prst="rect">
            <a:avLst/>
          </a:prstGeom>
          <a:gradFill>
            <a:gsLst>
              <a:gs pos="100000">
                <a:schemeClr val="accent6"/>
              </a:gs>
              <a:gs pos="50000">
                <a:schemeClr val="accent5">
                  <a:alpha val="50000"/>
                </a:schemeClr>
              </a:gs>
              <a:gs pos="0">
                <a:schemeClr val="accent4"/>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91" name="Rectangle 90">
            <a:extLst>
              <a:ext uri="{FF2B5EF4-FFF2-40B4-BE49-F238E27FC236}">
                <a16:creationId xmlns:a16="http://schemas.microsoft.com/office/drawing/2014/main" id="{9BD3782A-822A-4B25-B42A-506EE2D52AB9}"/>
              </a:ext>
            </a:extLst>
          </p:cNvPr>
          <p:cNvSpPr/>
          <p:nvPr userDrawn="1"/>
        </p:nvSpPr>
        <p:spPr>
          <a:xfrm>
            <a:off x="18132880" y="4265975"/>
            <a:ext cx="1181100" cy="596900"/>
          </a:xfrm>
          <a:prstGeom prst="rect">
            <a:avLst/>
          </a:prstGeom>
          <a:gradFill>
            <a:gsLst>
              <a:gs pos="100000">
                <a:schemeClr val="accent6"/>
              </a:gs>
              <a:gs pos="0">
                <a:schemeClr val="accent5"/>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92" name="Rectangle 91">
            <a:extLst>
              <a:ext uri="{FF2B5EF4-FFF2-40B4-BE49-F238E27FC236}">
                <a16:creationId xmlns:a16="http://schemas.microsoft.com/office/drawing/2014/main" id="{C3B2F6AC-3BEA-44EF-A964-89836A9FA730}"/>
              </a:ext>
            </a:extLst>
          </p:cNvPr>
          <p:cNvSpPr/>
          <p:nvPr userDrawn="1"/>
        </p:nvSpPr>
        <p:spPr>
          <a:xfrm>
            <a:off x="19444305" y="4265975"/>
            <a:ext cx="1181100" cy="596900"/>
          </a:xfrm>
          <a:prstGeom prst="rect">
            <a:avLst/>
          </a:prstGeom>
          <a:gradFill>
            <a:gsLst>
              <a:gs pos="100000">
                <a:schemeClr val="accent6">
                  <a:lumMod val="75000"/>
                </a:schemeClr>
              </a:gs>
              <a:gs pos="0">
                <a:schemeClr val="accent6"/>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Tree>
    <p:extLst>
      <p:ext uri="{BB962C8B-B14F-4D97-AF65-F5344CB8AC3E}">
        <p14:creationId xmlns:p14="http://schemas.microsoft.com/office/powerpoint/2010/main" val="325004629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3_01 -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755900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32_01 - BLANK">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2FCD7B-4632-432C-AE09-A03957113A6F}"/>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33377427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3_DEFAULT - Title">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E02EB8-4CBB-4C97-AC85-6BAEE43B152F}"/>
              </a:ext>
            </a:extLst>
          </p:cNvPr>
          <p:cNvSpPr/>
          <p:nvPr userDrawn="1"/>
        </p:nvSpPr>
        <p:spPr>
          <a:xfrm rot="10800000" flipH="1" flipV="1">
            <a:off x="0" y="-1"/>
            <a:ext cx="12192000" cy="431801"/>
          </a:xfrm>
          <a:prstGeom prst="roundRect">
            <a:avLst>
              <a:gd name="adj" fmla="val 0"/>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 name="Title 4">
            <a:extLst>
              <a:ext uri="{FF2B5EF4-FFF2-40B4-BE49-F238E27FC236}">
                <a16:creationId xmlns:a16="http://schemas.microsoft.com/office/drawing/2014/main" id="{292FCD7B-4632-432C-AE09-A03957113A6F}"/>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67605142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35_01 - BLANK">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5147E30C-C464-44C9-84B9-C651C1BC1DF9}"/>
              </a:ext>
            </a:extLst>
          </p:cNvPr>
          <p:cNvSpPr/>
          <p:nvPr userDrawn="1"/>
        </p:nvSpPr>
        <p:spPr>
          <a:xfrm rot="10800000" flipH="1" flipV="1">
            <a:off x="0" y="6426198"/>
            <a:ext cx="12192000" cy="431801"/>
          </a:xfrm>
          <a:prstGeom prst="roundRect">
            <a:avLst>
              <a:gd name="adj" fmla="val 0"/>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7" name="Rectangle: Rounded Corners 6">
            <a:extLst>
              <a:ext uri="{FF2B5EF4-FFF2-40B4-BE49-F238E27FC236}">
                <a16:creationId xmlns:a16="http://schemas.microsoft.com/office/drawing/2014/main" id="{94694606-ABEA-4095-8D53-FF83E07C48AB}"/>
              </a:ext>
            </a:extLst>
          </p:cNvPr>
          <p:cNvSpPr/>
          <p:nvPr userDrawn="1"/>
        </p:nvSpPr>
        <p:spPr>
          <a:xfrm rot="10800000" flipH="1" flipV="1">
            <a:off x="0" y="-1"/>
            <a:ext cx="12192000" cy="431801"/>
          </a:xfrm>
          <a:prstGeom prst="roundRect">
            <a:avLst>
              <a:gd name="adj" fmla="val 0"/>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77" dirty="0"/>
          </a:p>
        </p:txBody>
      </p:sp>
      <p:sp>
        <p:nvSpPr>
          <p:cNvPr id="5" name="TextBox 4">
            <a:extLst>
              <a:ext uri="{FF2B5EF4-FFF2-40B4-BE49-F238E27FC236}">
                <a16:creationId xmlns:a16="http://schemas.microsoft.com/office/drawing/2014/main" id="{3D5D7004-F5FA-4A63-BC13-01C888C4B4C4}"/>
              </a:ext>
            </a:extLst>
          </p:cNvPr>
          <p:cNvSpPr txBox="1"/>
          <p:nvPr userDrawn="1"/>
        </p:nvSpPr>
        <p:spPr>
          <a:xfrm>
            <a:off x="5702300" y="6210754"/>
            <a:ext cx="5575300" cy="461665"/>
          </a:xfrm>
          <a:prstGeom prst="rect">
            <a:avLst/>
          </a:prstGeom>
          <a:noFill/>
        </p:spPr>
        <p:txBody>
          <a:bodyPr wrap="square" rtlCol="0">
            <a:spAutoFit/>
          </a:bodyPr>
          <a:lstStyle/>
          <a:p>
            <a:pPr algn="r"/>
            <a:r>
              <a:rPr lang="en-US" sz="2400" dirty="0" err="1">
                <a:solidFill>
                  <a:schemeClr val="bg1">
                    <a:lumMod val="75000"/>
                  </a:schemeClr>
                </a:solidFill>
                <a:latin typeface="+mn-lt"/>
                <a:ea typeface="Roboto Thin" pitchFamily="2" charset="0"/>
              </a:rPr>
              <a:t>www.company.com</a:t>
            </a:r>
            <a:endParaRPr lang="uk-UA" sz="2400" dirty="0">
              <a:solidFill>
                <a:schemeClr val="bg1">
                  <a:lumMod val="75000"/>
                </a:schemeClr>
              </a:solidFill>
              <a:latin typeface="+mn-lt"/>
              <a:ea typeface="Roboto Thin" pitchFamily="2" charset="0"/>
            </a:endParaRPr>
          </a:p>
        </p:txBody>
      </p:sp>
      <p:sp>
        <p:nvSpPr>
          <p:cNvPr id="6" name="Title 4">
            <a:extLst>
              <a:ext uri="{FF2B5EF4-FFF2-40B4-BE49-F238E27FC236}">
                <a16:creationId xmlns:a16="http://schemas.microsoft.com/office/drawing/2014/main" id="{C3C9C03B-2E3C-47D9-845E-A2FC81AECB91}"/>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119064722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4_BLANK">
    <p:spTree>
      <p:nvGrpSpPr>
        <p:cNvPr id="1" name=""/>
        <p:cNvGrpSpPr/>
        <p:nvPr/>
      </p:nvGrpSpPr>
      <p:grpSpPr>
        <a:xfrm>
          <a:off x="0" y="0"/>
          <a:ext cx="0" cy="0"/>
          <a:chOff x="0" y="0"/>
          <a:chExt cx="0" cy="0"/>
        </a:xfrm>
      </p:grpSpPr>
      <p:sp>
        <p:nvSpPr>
          <p:cNvPr id="27" name="Picture Placeholder 2"/>
          <p:cNvSpPr>
            <a:spLocks noGrp="1"/>
          </p:cNvSpPr>
          <p:nvPr>
            <p:ph type="pic" sz="quarter" idx="10"/>
          </p:nvPr>
        </p:nvSpPr>
        <p:spPr>
          <a:xfrm>
            <a:off x="0" y="0"/>
            <a:ext cx="12192000" cy="6858000"/>
          </a:xfrm>
          <a:prstGeom prst="rect">
            <a:avLst/>
          </a:prstGeom>
        </p:spPr>
        <p:txBody>
          <a:bodyPr/>
          <a:lstStyle/>
          <a:p>
            <a:endParaRPr lang="uk-UA"/>
          </a:p>
        </p:txBody>
      </p:sp>
    </p:spTree>
    <p:extLst>
      <p:ext uri="{BB962C8B-B14F-4D97-AF65-F5344CB8AC3E}">
        <p14:creationId xmlns:p14="http://schemas.microsoft.com/office/powerpoint/2010/main" val="302212153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27_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21644BE-9EF6-4F34-8C65-8690D6878534}"/>
              </a:ext>
            </a:extLst>
          </p:cNvPr>
          <p:cNvSpPr>
            <a:spLocks noGrp="1"/>
          </p:cNvSpPr>
          <p:nvPr>
            <p:ph type="pic" sz="quarter" idx="10"/>
          </p:nvPr>
        </p:nvSpPr>
        <p:spPr>
          <a:xfrm>
            <a:off x="914400" y="914400"/>
            <a:ext cx="10363200" cy="5029200"/>
          </a:xfrm>
          <a:prstGeom prst="roundRect">
            <a:avLst>
              <a:gd name="adj" fmla="val 2021"/>
            </a:avLst>
          </a:prstGeom>
        </p:spPr>
        <p:txBody>
          <a:bodyPr/>
          <a:lstStyle/>
          <a:p>
            <a:endParaRPr lang="uk-UA"/>
          </a:p>
        </p:txBody>
      </p:sp>
      <p:sp>
        <p:nvSpPr>
          <p:cNvPr id="5" name="Title 4">
            <a:extLst>
              <a:ext uri="{FF2B5EF4-FFF2-40B4-BE49-F238E27FC236}">
                <a16:creationId xmlns:a16="http://schemas.microsoft.com/office/drawing/2014/main" id="{3815914F-FDB1-440C-9E18-D27D5868B538}"/>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46158928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92_BLANK">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914400" y="914400"/>
            <a:ext cx="10363200" cy="4013200"/>
          </a:xfrm>
          <a:prstGeom prst="roundRect">
            <a:avLst>
              <a:gd name="adj" fmla="val 2426"/>
            </a:avLst>
          </a:prstGeom>
        </p:spPr>
        <p:txBody>
          <a:bodyPr/>
          <a:lstStyle/>
          <a:p>
            <a:endParaRPr lang="uk-UA"/>
          </a:p>
        </p:txBody>
      </p:sp>
      <p:sp>
        <p:nvSpPr>
          <p:cNvPr id="4" name="Title 4">
            <a:extLst>
              <a:ext uri="{FF2B5EF4-FFF2-40B4-BE49-F238E27FC236}">
                <a16:creationId xmlns:a16="http://schemas.microsoft.com/office/drawing/2014/main" id="{9DE83458-DC7C-4F50-8CDD-14D91D0DDC9D}"/>
              </a:ext>
            </a:extLst>
          </p:cNvPr>
          <p:cNvSpPr>
            <a:spLocks noGrp="1"/>
          </p:cNvSpPr>
          <p:nvPr>
            <p:ph type="title" hasCustomPrompt="1"/>
          </p:nvPr>
        </p:nvSpPr>
        <p:spPr>
          <a:xfrm>
            <a:off x="1803400" y="204824"/>
            <a:ext cx="8585200" cy="535531"/>
          </a:xfrm>
          <a:prstGeom prst="rect">
            <a:avLst/>
          </a:prstGeom>
          <a:noFill/>
        </p:spPr>
        <p:txBody>
          <a:bodyPr wrap="square" rtlCol="0">
            <a:spAutoFit/>
          </a:bodyPr>
          <a:lstStyle>
            <a:lvl1pPr algn="ct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80409968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8_01 - 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572B4464-F622-4D59-B0EB-837A7D569281}"/>
              </a:ext>
            </a:extLst>
          </p:cNvPr>
          <p:cNvSpPr>
            <a:spLocks noGrp="1"/>
          </p:cNvSpPr>
          <p:nvPr>
            <p:ph type="pic" sz="quarter" idx="10"/>
          </p:nvPr>
        </p:nvSpPr>
        <p:spPr>
          <a:xfrm>
            <a:off x="914400" y="914400"/>
            <a:ext cx="8308258" cy="5029200"/>
          </a:xfrm>
          <a:prstGeom prst="rect">
            <a:avLst/>
          </a:prstGeom>
        </p:spPr>
        <p:txBody>
          <a:bodyPr/>
          <a:lstStyle/>
          <a:p>
            <a:endParaRPr lang="en-US"/>
          </a:p>
        </p:txBody>
      </p:sp>
      <p:sp>
        <p:nvSpPr>
          <p:cNvPr id="3" name="Title 4">
            <a:extLst>
              <a:ext uri="{FF2B5EF4-FFF2-40B4-BE49-F238E27FC236}">
                <a16:creationId xmlns:a16="http://schemas.microsoft.com/office/drawing/2014/main" id="{7B5DA946-38B7-47EF-BA99-1AF3686155B0}"/>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2501560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5_01 - 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572B4464-F622-4D59-B0EB-837A7D569281}"/>
              </a:ext>
            </a:extLst>
          </p:cNvPr>
          <p:cNvSpPr>
            <a:spLocks noGrp="1"/>
          </p:cNvSpPr>
          <p:nvPr>
            <p:ph type="pic" sz="quarter" idx="10"/>
          </p:nvPr>
        </p:nvSpPr>
        <p:spPr>
          <a:xfrm>
            <a:off x="2969342" y="914400"/>
            <a:ext cx="8308258" cy="5029200"/>
          </a:xfrm>
          <a:prstGeom prst="rect">
            <a:avLst/>
          </a:prstGeom>
        </p:spPr>
        <p:txBody>
          <a:bodyPr/>
          <a:lstStyle/>
          <a:p>
            <a:endParaRPr lang="en-US"/>
          </a:p>
        </p:txBody>
      </p:sp>
      <p:sp>
        <p:nvSpPr>
          <p:cNvPr id="3" name="Title 4">
            <a:extLst>
              <a:ext uri="{FF2B5EF4-FFF2-40B4-BE49-F238E27FC236}">
                <a16:creationId xmlns:a16="http://schemas.microsoft.com/office/drawing/2014/main" id="{ED6D72D2-9BCC-45A6-A342-781349144284}"/>
              </a:ext>
            </a:extLst>
          </p:cNvPr>
          <p:cNvSpPr>
            <a:spLocks noGrp="1"/>
          </p:cNvSpPr>
          <p:nvPr>
            <p:ph type="title" hasCustomPrompt="1"/>
          </p:nvPr>
        </p:nvSpPr>
        <p:spPr>
          <a:xfrm>
            <a:off x="2692400" y="204824"/>
            <a:ext cx="8585200" cy="535531"/>
          </a:xfrm>
          <a:prstGeom prst="rect">
            <a:avLst/>
          </a:prstGeom>
          <a:noFill/>
        </p:spPr>
        <p:txBody>
          <a:bodyPr wrap="square" rtlCol="0">
            <a:spAutoFit/>
          </a:bodyPr>
          <a:lstStyle>
            <a:lvl1pPr algn="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94155542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26_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1" y="0"/>
            <a:ext cx="6095999" cy="6858000"/>
          </a:xfrm>
          <a:prstGeom prst="rect">
            <a:avLst/>
          </a:prstGeom>
        </p:spPr>
        <p:txBody>
          <a:bodyPr/>
          <a:lstStyle/>
          <a:p>
            <a:endParaRPr lang="uk-UA"/>
          </a:p>
        </p:txBody>
      </p:sp>
      <p:sp>
        <p:nvSpPr>
          <p:cNvPr id="3" name="Title 4">
            <a:extLst>
              <a:ext uri="{FF2B5EF4-FFF2-40B4-BE49-F238E27FC236}">
                <a16:creationId xmlns:a16="http://schemas.microsoft.com/office/drawing/2014/main" id="{DB9D0DDD-5F06-4A50-8692-CADC5FD00B29}"/>
              </a:ext>
            </a:extLst>
          </p:cNvPr>
          <p:cNvSpPr>
            <a:spLocks noGrp="1"/>
          </p:cNvSpPr>
          <p:nvPr>
            <p:ph type="title" hasCustomPrompt="1"/>
          </p:nvPr>
        </p:nvSpPr>
        <p:spPr>
          <a:xfrm>
            <a:off x="2692400" y="204824"/>
            <a:ext cx="8585200" cy="535531"/>
          </a:xfrm>
          <a:prstGeom prst="rect">
            <a:avLst/>
          </a:prstGeom>
          <a:noFill/>
        </p:spPr>
        <p:txBody>
          <a:bodyPr wrap="square" rtlCol="0">
            <a:spAutoFit/>
          </a:bodyPr>
          <a:lstStyle>
            <a:lvl1pPr algn="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00851589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34_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3048001" y="0"/>
            <a:ext cx="6095999" cy="6858000"/>
          </a:xfrm>
          <a:prstGeom prst="rect">
            <a:avLst/>
          </a:prstGeom>
        </p:spPr>
        <p:txBody>
          <a:bodyPr/>
          <a:lstStyle/>
          <a:p>
            <a:endParaRPr lang="uk-UA"/>
          </a:p>
        </p:txBody>
      </p:sp>
    </p:spTree>
    <p:extLst>
      <p:ext uri="{BB962C8B-B14F-4D97-AF65-F5344CB8AC3E}">
        <p14:creationId xmlns:p14="http://schemas.microsoft.com/office/powerpoint/2010/main" val="325518751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4_IMG-SLIDE OPT-1">
    <p:spTree>
      <p:nvGrpSpPr>
        <p:cNvPr id="1" name=""/>
        <p:cNvGrpSpPr/>
        <p:nvPr/>
      </p:nvGrpSpPr>
      <p:grpSpPr>
        <a:xfrm>
          <a:off x="0" y="0"/>
          <a:ext cx="0" cy="0"/>
          <a:chOff x="0" y="0"/>
          <a:chExt cx="0" cy="0"/>
        </a:xfrm>
      </p:grpSpPr>
      <p:sp>
        <p:nvSpPr>
          <p:cNvPr id="3" name="Picture Placeholder 2"/>
          <p:cNvSpPr>
            <a:spLocks noGrp="1"/>
          </p:cNvSpPr>
          <p:nvPr>
            <p:ph type="pic" sz="quarter" idx="12"/>
          </p:nvPr>
        </p:nvSpPr>
        <p:spPr>
          <a:xfrm>
            <a:off x="6096000" y="0"/>
            <a:ext cx="6096000" cy="6858000"/>
          </a:xfrm>
          <a:prstGeom prst="rect">
            <a:avLst/>
          </a:prstGeom>
        </p:spPr>
        <p:txBody>
          <a:bodyPr/>
          <a:lstStyle/>
          <a:p>
            <a:endParaRPr lang="uk-UA"/>
          </a:p>
        </p:txBody>
      </p:sp>
      <p:sp>
        <p:nvSpPr>
          <p:cNvPr id="4" name="Title 4">
            <a:extLst>
              <a:ext uri="{FF2B5EF4-FFF2-40B4-BE49-F238E27FC236}">
                <a16:creationId xmlns:a16="http://schemas.microsoft.com/office/drawing/2014/main" id="{8C1C4CB0-E103-4518-BF7B-6A1458F43F0F}"/>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49237585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35_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0" y="0"/>
            <a:ext cx="4056000" cy="6858000"/>
          </a:xfrm>
          <a:prstGeom prst="rect">
            <a:avLst/>
          </a:prstGeom>
        </p:spPr>
        <p:txBody>
          <a:bodyPr/>
          <a:lstStyle/>
          <a:p>
            <a:endParaRPr lang="uk-UA"/>
          </a:p>
        </p:txBody>
      </p:sp>
      <p:sp>
        <p:nvSpPr>
          <p:cNvPr id="3" name="Title 4">
            <a:extLst>
              <a:ext uri="{FF2B5EF4-FFF2-40B4-BE49-F238E27FC236}">
                <a16:creationId xmlns:a16="http://schemas.microsoft.com/office/drawing/2014/main" id="{B2F39605-129A-48D8-8833-9A1C4446F59B}"/>
              </a:ext>
            </a:extLst>
          </p:cNvPr>
          <p:cNvSpPr>
            <a:spLocks noGrp="1"/>
          </p:cNvSpPr>
          <p:nvPr>
            <p:ph type="title" hasCustomPrompt="1"/>
          </p:nvPr>
        </p:nvSpPr>
        <p:spPr>
          <a:xfrm>
            <a:off x="2692400" y="204824"/>
            <a:ext cx="8585200" cy="535531"/>
          </a:xfrm>
          <a:prstGeom prst="rect">
            <a:avLst/>
          </a:prstGeom>
          <a:noFill/>
        </p:spPr>
        <p:txBody>
          <a:bodyPr wrap="square" rtlCol="0">
            <a:spAutoFit/>
          </a:bodyPr>
          <a:lstStyle>
            <a:lvl1pPr algn="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59547481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36_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4068000" y="0"/>
            <a:ext cx="4056000" cy="6858000"/>
          </a:xfrm>
          <a:prstGeom prst="rect">
            <a:avLst/>
          </a:prstGeom>
        </p:spPr>
        <p:txBody>
          <a:bodyPr/>
          <a:lstStyle/>
          <a:p>
            <a:endParaRPr lang="uk-UA"/>
          </a:p>
        </p:txBody>
      </p:sp>
    </p:spTree>
    <p:extLst>
      <p:ext uri="{BB962C8B-B14F-4D97-AF65-F5344CB8AC3E}">
        <p14:creationId xmlns:p14="http://schemas.microsoft.com/office/powerpoint/2010/main" val="360598497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37_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8136000" y="0"/>
            <a:ext cx="4056000" cy="6858000"/>
          </a:xfrm>
          <a:prstGeom prst="rect">
            <a:avLst/>
          </a:prstGeom>
        </p:spPr>
        <p:txBody>
          <a:bodyPr/>
          <a:lstStyle/>
          <a:p>
            <a:endParaRPr lang="uk-UA"/>
          </a:p>
        </p:txBody>
      </p:sp>
      <p:sp>
        <p:nvSpPr>
          <p:cNvPr id="3" name="Title 4">
            <a:extLst>
              <a:ext uri="{FF2B5EF4-FFF2-40B4-BE49-F238E27FC236}">
                <a16:creationId xmlns:a16="http://schemas.microsoft.com/office/drawing/2014/main" id="{C8AEAFCC-E5E5-4450-A2D9-6267133D820B}"/>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87745396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38_BLANK">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5CEA750A-677F-43CA-8A48-7AE6C2E65812}"/>
              </a:ext>
            </a:extLst>
          </p:cNvPr>
          <p:cNvSpPr>
            <a:spLocks noGrp="1"/>
          </p:cNvSpPr>
          <p:nvPr>
            <p:ph type="pic" sz="quarter" idx="11"/>
          </p:nvPr>
        </p:nvSpPr>
        <p:spPr>
          <a:xfrm>
            <a:off x="4056000" y="0"/>
            <a:ext cx="8136000" cy="6858000"/>
          </a:xfrm>
          <a:prstGeom prst="rect">
            <a:avLst/>
          </a:prstGeom>
        </p:spPr>
        <p:txBody>
          <a:bodyPr/>
          <a:lstStyle/>
          <a:p>
            <a:endParaRPr lang="uk-UA"/>
          </a:p>
        </p:txBody>
      </p:sp>
    </p:spTree>
    <p:extLst>
      <p:ext uri="{BB962C8B-B14F-4D97-AF65-F5344CB8AC3E}">
        <p14:creationId xmlns:p14="http://schemas.microsoft.com/office/powerpoint/2010/main" val="295340125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39_BLANK">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656E0239-9422-4FA9-9150-3458629F0DC1}"/>
              </a:ext>
            </a:extLst>
          </p:cNvPr>
          <p:cNvSpPr>
            <a:spLocks noGrp="1"/>
          </p:cNvSpPr>
          <p:nvPr>
            <p:ph type="pic" sz="quarter" idx="11"/>
          </p:nvPr>
        </p:nvSpPr>
        <p:spPr>
          <a:xfrm>
            <a:off x="0" y="0"/>
            <a:ext cx="8136000" cy="6858000"/>
          </a:xfrm>
          <a:prstGeom prst="rect">
            <a:avLst/>
          </a:prstGeom>
        </p:spPr>
        <p:txBody>
          <a:bodyPr/>
          <a:lstStyle/>
          <a:p>
            <a:endParaRPr lang="uk-UA"/>
          </a:p>
        </p:txBody>
      </p:sp>
    </p:spTree>
    <p:extLst>
      <p:ext uri="{BB962C8B-B14F-4D97-AF65-F5344CB8AC3E}">
        <p14:creationId xmlns:p14="http://schemas.microsoft.com/office/powerpoint/2010/main" val="55333728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41_BLANK">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656E0239-9422-4FA9-9150-3458629F0DC1}"/>
              </a:ext>
            </a:extLst>
          </p:cNvPr>
          <p:cNvSpPr>
            <a:spLocks noGrp="1"/>
          </p:cNvSpPr>
          <p:nvPr>
            <p:ph type="pic" sz="quarter" idx="11"/>
          </p:nvPr>
        </p:nvSpPr>
        <p:spPr>
          <a:xfrm>
            <a:off x="0" y="0"/>
            <a:ext cx="7404100" cy="6858000"/>
          </a:xfrm>
          <a:prstGeom prst="rect">
            <a:avLst/>
          </a:prstGeom>
        </p:spPr>
        <p:txBody>
          <a:bodyPr/>
          <a:lstStyle/>
          <a:p>
            <a:endParaRPr lang="uk-UA"/>
          </a:p>
        </p:txBody>
      </p:sp>
    </p:spTree>
    <p:extLst>
      <p:ext uri="{BB962C8B-B14F-4D97-AF65-F5344CB8AC3E}">
        <p14:creationId xmlns:p14="http://schemas.microsoft.com/office/powerpoint/2010/main" val="424330178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43_BLANK">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656E0239-9422-4FA9-9150-3458629F0DC1}"/>
              </a:ext>
            </a:extLst>
          </p:cNvPr>
          <p:cNvSpPr>
            <a:spLocks noGrp="1"/>
          </p:cNvSpPr>
          <p:nvPr>
            <p:ph type="pic" sz="quarter" idx="11"/>
          </p:nvPr>
        </p:nvSpPr>
        <p:spPr>
          <a:xfrm>
            <a:off x="4787900" y="0"/>
            <a:ext cx="7404100" cy="6858000"/>
          </a:xfrm>
          <a:prstGeom prst="rect">
            <a:avLst/>
          </a:prstGeom>
        </p:spPr>
        <p:txBody>
          <a:bodyPr/>
          <a:lstStyle/>
          <a:p>
            <a:endParaRPr lang="uk-UA"/>
          </a:p>
        </p:txBody>
      </p:sp>
    </p:spTree>
    <p:extLst>
      <p:ext uri="{BB962C8B-B14F-4D97-AF65-F5344CB8AC3E}">
        <p14:creationId xmlns:p14="http://schemas.microsoft.com/office/powerpoint/2010/main" val="13999274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34_01 - 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88B5C77-6E87-4CF4-9817-CE6C928B7F83}"/>
              </a:ext>
            </a:extLst>
          </p:cNvPr>
          <p:cNvSpPr>
            <a:spLocks noGrp="1"/>
          </p:cNvSpPr>
          <p:nvPr>
            <p:ph type="pic" sz="quarter" idx="10"/>
          </p:nvPr>
        </p:nvSpPr>
        <p:spPr>
          <a:xfrm>
            <a:off x="1" y="0"/>
            <a:ext cx="12191999" cy="3429000"/>
          </a:xfrm>
          <a:prstGeom prst="rect">
            <a:avLst/>
          </a:prstGeom>
        </p:spPr>
        <p:txBody>
          <a:bodyPr/>
          <a:lstStyle/>
          <a:p>
            <a:endParaRPr lang="en-US"/>
          </a:p>
        </p:txBody>
      </p:sp>
    </p:spTree>
    <p:extLst>
      <p:ext uri="{BB962C8B-B14F-4D97-AF65-F5344CB8AC3E}">
        <p14:creationId xmlns:p14="http://schemas.microsoft.com/office/powerpoint/2010/main" val="189845038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36_01 - 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88B5C77-6E87-4CF4-9817-CE6C928B7F83}"/>
              </a:ext>
            </a:extLst>
          </p:cNvPr>
          <p:cNvSpPr>
            <a:spLocks noGrp="1"/>
          </p:cNvSpPr>
          <p:nvPr>
            <p:ph type="pic" sz="quarter" idx="10"/>
          </p:nvPr>
        </p:nvSpPr>
        <p:spPr>
          <a:xfrm>
            <a:off x="1" y="0"/>
            <a:ext cx="12191999" cy="4292600"/>
          </a:xfrm>
          <a:prstGeom prst="rect">
            <a:avLst/>
          </a:prstGeom>
        </p:spPr>
        <p:txBody>
          <a:bodyPr/>
          <a:lstStyle/>
          <a:p>
            <a:endParaRPr lang="en-US"/>
          </a:p>
        </p:txBody>
      </p:sp>
    </p:spTree>
    <p:extLst>
      <p:ext uri="{BB962C8B-B14F-4D97-AF65-F5344CB8AC3E}">
        <p14:creationId xmlns:p14="http://schemas.microsoft.com/office/powerpoint/2010/main" val="126589814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23_01 - BLANK">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88B5C77-6E87-4CF4-9817-CE6C928B7F83}"/>
              </a:ext>
            </a:extLst>
          </p:cNvPr>
          <p:cNvSpPr>
            <a:spLocks noGrp="1"/>
          </p:cNvSpPr>
          <p:nvPr>
            <p:ph type="pic" sz="quarter" idx="10"/>
          </p:nvPr>
        </p:nvSpPr>
        <p:spPr>
          <a:xfrm>
            <a:off x="1" y="3429000"/>
            <a:ext cx="12191999" cy="3429000"/>
          </a:xfrm>
          <a:prstGeom prst="rect">
            <a:avLst/>
          </a:prstGeom>
        </p:spPr>
        <p:txBody>
          <a:bodyPr/>
          <a:lstStyle/>
          <a:p>
            <a:endParaRPr lang="en-US"/>
          </a:p>
        </p:txBody>
      </p:sp>
    </p:spTree>
    <p:extLst>
      <p:ext uri="{BB962C8B-B14F-4D97-AF65-F5344CB8AC3E}">
        <p14:creationId xmlns:p14="http://schemas.microsoft.com/office/powerpoint/2010/main" val="78233729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37_01 - BLANK">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9F1E531-B369-48BB-9BCA-0AF303B9140E}"/>
              </a:ext>
            </a:extLst>
          </p:cNvPr>
          <p:cNvSpPr>
            <a:spLocks noGrp="1"/>
          </p:cNvSpPr>
          <p:nvPr>
            <p:ph type="pic" sz="quarter" idx="10"/>
          </p:nvPr>
        </p:nvSpPr>
        <p:spPr>
          <a:xfrm>
            <a:off x="0" y="3429000"/>
            <a:ext cx="6096000" cy="3429000"/>
          </a:xfrm>
          <a:prstGeom prst="rect">
            <a:avLst/>
          </a:prstGeom>
        </p:spPr>
        <p:txBody>
          <a:bodyPr/>
          <a:lstStyle/>
          <a:p>
            <a:endParaRPr lang="en-US"/>
          </a:p>
        </p:txBody>
      </p:sp>
      <p:sp>
        <p:nvSpPr>
          <p:cNvPr id="8" name="Picture Placeholder 6">
            <a:extLst>
              <a:ext uri="{FF2B5EF4-FFF2-40B4-BE49-F238E27FC236}">
                <a16:creationId xmlns:a16="http://schemas.microsoft.com/office/drawing/2014/main" id="{0904B0A5-4D0D-4B3C-81C6-D2A780190B34}"/>
              </a:ext>
            </a:extLst>
          </p:cNvPr>
          <p:cNvSpPr>
            <a:spLocks noGrp="1"/>
          </p:cNvSpPr>
          <p:nvPr>
            <p:ph type="pic" sz="quarter" idx="11"/>
          </p:nvPr>
        </p:nvSpPr>
        <p:spPr>
          <a:xfrm>
            <a:off x="6096000" y="0"/>
            <a:ext cx="6096000" cy="3429000"/>
          </a:xfrm>
          <a:prstGeom prst="rect">
            <a:avLst/>
          </a:prstGeom>
        </p:spPr>
        <p:txBody>
          <a:bodyPr/>
          <a:lstStyle/>
          <a:p>
            <a:endParaRPr lang="en-US"/>
          </a:p>
        </p:txBody>
      </p:sp>
    </p:spTree>
    <p:extLst>
      <p:ext uri="{BB962C8B-B14F-4D97-AF65-F5344CB8AC3E}">
        <p14:creationId xmlns:p14="http://schemas.microsoft.com/office/powerpoint/2010/main" val="65066842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38_01 - BLANK">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9F1E531-B369-48BB-9BCA-0AF303B9140E}"/>
              </a:ext>
            </a:extLst>
          </p:cNvPr>
          <p:cNvSpPr>
            <a:spLocks noGrp="1"/>
          </p:cNvSpPr>
          <p:nvPr>
            <p:ph type="pic" sz="quarter" idx="10"/>
          </p:nvPr>
        </p:nvSpPr>
        <p:spPr>
          <a:xfrm>
            <a:off x="0" y="0"/>
            <a:ext cx="6096000" cy="3429000"/>
          </a:xfrm>
          <a:prstGeom prst="rect">
            <a:avLst/>
          </a:prstGeom>
        </p:spPr>
        <p:txBody>
          <a:bodyPr/>
          <a:lstStyle/>
          <a:p>
            <a:endParaRPr lang="en-US"/>
          </a:p>
        </p:txBody>
      </p:sp>
      <p:sp>
        <p:nvSpPr>
          <p:cNvPr id="8" name="Picture Placeholder 6">
            <a:extLst>
              <a:ext uri="{FF2B5EF4-FFF2-40B4-BE49-F238E27FC236}">
                <a16:creationId xmlns:a16="http://schemas.microsoft.com/office/drawing/2014/main" id="{0904B0A5-4D0D-4B3C-81C6-D2A780190B34}"/>
              </a:ext>
            </a:extLst>
          </p:cNvPr>
          <p:cNvSpPr>
            <a:spLocks noGrp="1"/>
          </p:cNvSpPr>
          <p:nvPr>
            <p:ph type="pic" sz="quarter" idx="11"/>
          </p:nvPr>
        </p:nvSpPr>
        <p:spPr>
          <a:xfrm>
            <a:off x="6096000" y="3429000"/>
            <a:ext cx="6096000" cy="3429000"/>
          </a:xfrm>
          <a:prstGeom prst="rect">
            <a:avLst/>
          </a:prstGeom>
        </p:spPr>
        <p:txBody>
          <a:bodyPr/>
          <a:lstStyle/>
          <a:p>
            <a:endParaRPr lang="en-US"/>
          </a:p>
        </p:txBody>
      </p:sp>
    </p:spTree>
    <p:extLst>
      <p:ext uri="{BB962C8B-B14F-4D97-AF65-F5344CB8AC3E}">
        <p14:creationId xmlns:p14="http://schemas.microsoft.com/office/powerpoint/2010/main" val="82800826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39_01 - BLANK">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9F1E531-B369-48BB-9BCA-0AF303B9140E}"/>
              </a:ext>
            </a:extLst>
          </p:cNvPr>
          <p:cNvSpPr>
            <a:spLocks noGrp="1"/>
          </p:cNvSpPr>
          <p:nvPr>
            <p:ph type="pic" sz="quarter" idx="10"/>
          </p:nvPr>
        </p:nvSpPr>
        <p:spPr>
          <a:xfrm>
            <a:off x="0" y="3429000"/>
            <a:ext cx="8836085" cy="3429000"/>
          </a:xfrm>
          <a:prstGeom prst="rect">
            <a:avLst/>
          </a:prstGeom>
        </p:spPr>
        <p:txBody>
          <a:bodyPr/>
          <a:lstStyle/>
          <a:p>
            <a:endParaRPr lang="en-US"/>
          </a:p>
        </p:txBody>
      </p:sp>
      <p:sp>
        <p:nvSpPr>
          <p:cNvPr id="8" name="Picture Placeholder 6">
            <a:extLst>
              <a:ext uri="{FF2B5EF4-FFF2-40B4-BE49-F238E27FC236}">
                <a16:creationId xmlns:a16="http://schemas.microsoft.com/office/drawing/2014/main" id="{0904B0A5-4D0D-4B3C-81C6-D2A780190B34}"/>
              </a:ext>
            </a:extLst>
          </p:cNvPr>
          <p:cNvSpPr>
            <a:spLocks noGrp="1"/>
          </p:cNvSpPr>
          <p:nvPr>
            <p:ph type="pic" sz="quarter" idx="11"/>
          </p:nvPr>
        </p:nvSpPr>
        <p:spPr>
          <a:xfrm>
            <a:off x="8836085" y="3429000"/>
            <a:ext cx="3355915" cy="3429000"/>
          </a:xfrm>
          <a:prstGeom prst="rect">
            <a:avLst/>
          </a:prstGeom>
        </p:spPr>
        <p:txBody>
          <a:bodyPr/>
          <a:lstStyle/>
          <a:p>
            <a:endParaRPr lang="en-US"/>
          </a:p>
        </p:txBody>
      </p:sp>
    </p:spTree>
    <p:extLst>
      <p:ext uri="{BB962C8B-B14F-4D97-AF65-F5344CB8AC3E}">
        <p14:creationId xmlns:p14="http://schemas.microsoft.com/office/powerpoint/2010/main" val="12798104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19_01 - BLANK">
    <p:spTree>
      <p:nvGrpSpPr>
        <p:cNvPr id="1" name=""/>
        <p:cNvGrpSpPr/>
        <p:nvPr/>
      </p:nvGrpSpPr>
      <p:grpSpPr>
        <a:xfrm>
          <a:off x="0" y="0"/>
          <a:ext cx="0" cy="0"/>
          <a:chOff x="0" y="0"/>
          <a:chExt cx="0" cy="0"/>
        </a:xfrm>
      </p:grpSpPr>
      <p:sp>
        <p:nvSpPr>
          <p:cNvPr id="3" name="Picture Placeholder 6">
            <a:extLst>
              <a:ext uri="{FF2B5EF4-FFF2-40B4-BE49-F238E27FC236}">
                <a16:creationId xmlns:a16="http://schemas.microsoft.com/office/drawing/2014/main" id="{CEB6E739-39F9-4E42-B265-0E28996ABE27}"/>
              </a:ext>
            </a:extLst>
          </p:cNvPr>
          <p:cNvSpPr>
            <a:spLocks noGrp="1"/>
          </p:cNvSpPr>
          <p:nvPr>
            <p:ph type="pic" sz="quarter" idx="11"/>
          </p:nvPr>
        </p:nvSpPr>
        <p:spPr>
          <a:xfrm>
            <a:off x="0" y="3429000"/>
            <a:ext cx="3355915" cy="3429000"/>
          </a:xfrm>
          <a:prstGeom prst="rect">
            <a:avLst/>
          </a:prstGeom>
        </p:spPr>
        <p:txBody>
          <a:bodyPr/>
          <a:lstStyle/>
          <a:p>
            <a:endParaRPr lang="en-US"/>
          </a:p>
        </p:txBody>
      </p:sp>
    </p:spTree>
    <p:extLst>
      <p:ext uri="{BB962C8B-B14F-4D97-AF65-F5344CB8AC3E}">
        <p14:creationId xmlns:p14="http://schemas.microsoft.com/office/powerpoint/2010/main" val="180796719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41_01 - BLANK">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0038A9B6-0CC9-46A8-8325-AC97DD01FA72}"/>
              </a:ext>
            </a:extLst>
          </p:cNvPr>
          <p:cNvSpPr>
            <a:spLocks noGrp="1"/>
          </p:cNvSpPr>
          <p:nvPr>
            <p:ph type="pic" sz="quarter" idx="10"/>
          </p:nvPr>
        </p:nvSpPr>
        <p:spPr>
          <a:xfrm>
            <a:off x="914400" y="914400"/>
            <a:ext cx="7027200" cy="5029200"/>
          </a:xfrm>
          <a:prstGeom prst="roundRect">
            <a:avLst>
              <a:gd name="adj" fmla="val 0"/>
            </a:avLst>
          </a:prstGeom>
        </p:spPr>
        <p:txBody>
          <a:bodyPr/>
          <a:lstStyle/>
          <a:p>
            <a:endParaRPr lang="en-US"/>
          </a:p>
        </p:txBody>
      </p:sp>
      <p:sp>
        <p:nvSpPr>
          <p:cNvPr id="3" name="Title 4">
            <a:extLst>
              <a:ext uri="{FF2B5EF4-FFF2-40B4-BE49-F238E27FC236}">
                <a16:creationId xmlns:a16="http://schemas.microsoft.com/office/drawing/2014/main" id="{E614D36E-ECF9-42A6-B627-4D2F5657214A}"/>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83162576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44_01 - BLANK">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0038A9B6-0CC9-46A8-8325-AC97DD01FA72}"/>
              </a:ext>
            </a:extLst>
          </p:cNvPr>
          <p:cNvSpPr>
            <a:spLocks noGrp="1"/>
          </p:cNvSpPr>
          <p:nvPr>
            <p:ph type="pic" sz="quarter" idx="10"/>
          </p:nvPr>
        </p:nvSpPr>
        <p:spPr>
          <a:xfrm>
            <a:off x="4250400" y="914400"/>
            <a:ext cx="7027200" cy="5029200"/>
          </a:xfrm>
          <a:prstGeom prst="roundRect">
            <a:avLst>
              <a:gd name="adj" fmla="val 0"/>
            </a:avLst>
          </a:prstGeom>
        </p:spPr>
        <p:txBody>
          <a:bodyPr/>
          <a:lstStyle/>
          <a:p>
            <a:endParaRPr lang="en-US"/>
          </a:p>
        </p:txBody>
      </p:sp>
      <p:sp>
        <p:nvSpPr>
          <p:cNvPr id="3" name="Title 4">
            <a:extLst>
              <a:ext uri="{FF2B5EF4-FFF2-40B4-BE49-F238E27FC236}">
                <a16:creationId xmlns:a16="http://schemas.microsoft.com/office/drawing/2014/main" id="{A15DD993-0F59-40B2-8E5D-FE7EF97F6526}"/>
              </a:ext>
            </a:extLst>
          </p:cNvPr>
          <p:cNvSpPr>
            <a:spLocks noGrp="1"/>
          </p:cNvSpPr>
          <p:nvPr>
            <p:ph type="title" hasCustomPrompt="1"/>
          </p:nvPr>
        </p:nvSpPr>
        <p:spPr>
          <a:xfrm>
            <a:off x="2692400" y="204824"/>
            <a:ext cx="8585200" cy="535531"/>
          </a:xfrm>
          <a:prstGeom prst="rect">
            <a:avLst/>
          </a:prstGeom>
          <a:noFill/>
        </p:spPr>
        <p:txBody>
          <a:bodyPr wrap="square" rtlCol="0">
            <a:spAutoFit/>
          </a:bodyPr>
          <a:lstStyle>
            <a:lvl1pPr algn="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1675061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46_01 - BLANK">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A15DD993-0F59-40B2-8E5D-FE7EF97F6526}"/>
              </a:ext>
            </a:extLst>
          </p:cNvPr>
          <p:cNvSpPr>
            <a:spLocks noGrp="1"/>
          </p:cNvSpPr>
          <p:nvPr>
            <p:ph type="title" hasCustomPrompt="1"/>
          </p:nvPr>
        </p:nvSpPr>
        <p:spPr>
          <a:xfrm>
            <a:off x="2692400" y="204824"/>
            <a:ext cx="8585200" cy="535531"/>
          </a:xfrm>
          <a:prstGeom prst="rect">
            <a:avLst/>
          </a:prstGeom>
          <a:noFill/>
        </p:spPr>
        <p:txBody>
          <a:bodyPr wrap="square" rtlCol="0">
            <a:spAutoFit/>
          </a:bodyPr>
          <a:lstStyle>
            <a:lvl1pPr algn="r">
              <a:defRPr lang="en-US" sz="3200">
                <a:solidFill>
                  <a:schemeClr val="bg1"/>
                </a:solidFill>
                <a:ea typeface="+mn-ea"/>
                <a:cs typeface="+mn-cs"/>
              </a:defRPr>
            </a:lvl1pPr>
          </a:lstStyle>
          <a:p>
            <a:pPr marL="0" lvl="0"/>
            <a:r>
              <a:rPr lang="en-US" dirty="0"/>
              <a:t>ADD HERE YOUR TITLE</a:t>
            </a:r>
          </a:p>
        </p:txBody>
      </p:sp>
      <p:sp>
        <p:nvSpPr>
          <p:cNvPr id="4" name="Picture Placeholder 6">
            <a:extLst>
              <a:ext uri="{FF2B5EF4-FFF2-40B4-BE49-F238E27FC236}">
                <a16:creationId xmlns:a16="http://schemas.microsoft.com/office/drawing/2014/main" id="{C46AC66E-831B-481E-9DCA-6F38FC2799A1}"/>
              </a:ext>
            </a:extLst>
          </p:cNvPr>
          <p:cNvSpPr>
            <a:spLocks noGrp="1"/>
          </p:cNvSpPr>
          <p:nvPr>
            <p:ph type="pic" sz="quarter" idx="10"/>
          </p:nvPr>
        </p:nvSpPr>
        <p:spPr>
          <a:xfrm>
            <a:off x="6096000" y="914400"/>
            <a:ext cx="5181600" cy="5029200"/>
          </a:xfrm>
          <a:prstGeom prst="roundRect">
            <a:avLst>
              <a:gd name="adj" fmla="val 0"/>
            </a:avLst>
          </a:prstGeom>
        </p:spPr>
        <p:txBody>
          <a:bodyPr/>
          <a:lstStyle/>
          <a:p>
            <a:endParaRPr lang="en-US"/>
          </a:p>
        </p:txBody>
      </p:sp>
    </p:spTree>
    <p:extLst>
      <p:ext uri="{BB962C8B-B14F-4D97-AF65-F5344CB8AC3E}">
        <p14:creationId xmlns:p14="http://schemas.microsoft.com/office/powerpoint/2010/main" val="79362336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2_MOCKUP option 3">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2341880" y="1593427"/>
            <a:ext cx="1679787" cy="3626273"/>
          </a:xfrm>
          <a:prstGeom prst="rect">
            <a:avLst/>
          </a:prstGeom>
          <a:solidFill>
            <a:schemeClr val="accent1"/>
          </a:solidFill>
        </p:spPr>
        <p:txBody>
          <a:bodyPr/>
          <a:lstStyle>
            <a:lvl1pPr>
              <a:defRPr sz="1600"/>
            </a:lvl1pPr>
          </a:lstStyle>
          <a:p>
            <a:endParaRPr lang="uk-UA"/>
          </a:p>
        </p:txBody>
      </p:sp>
    </p:spTree>
    <p:extLst>
      <p:ext uri="{BB962C8B-B14F-4D97-AF65-F5344CB8AC3E}">
        <p14:creationId xmlns:p14="http://schemas.microsoft.com/office/powerpoint/2010/main" val="2532882791"/>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47_01 - BLANK">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5F1AB134-5D41-4117-B99A-536237A54A81}"/>
              </a:ext>
            </a:extLst>
          </p:cNvPr>
          <p:cNvSpPr>
            <a:spLocks noGrp="1"/>
          </p:cNvSpPr>
          <p:nvPr>
            <p:ph type="pic" sz="quarter" idx="10"/>
          </p:nvPr>
        </p:nvSpPr>
        <p:spPr>
          <a:xfrm>
            <a:off x="4716800" y="2025000"/>
            <a:ext cx="6052800" cy="2808000"/>
          </a:xfrm>
          <a:prstGeom prst="rect">
            <a:avLst/>
          </a:prstGeom>
          <a:solidFill>
            <a:schemeClr val="accent1"/>
          </a:solidFill>
          <a:scene3d>
            <a:camera prst="perspectiveLeft" fov="1800000">
              <a:rot lat="0" lon="1800000" rev="0"/>
            </a:camera>
            <a:lightRig rig="threePt" dir="t"/>
          </a:scene3d>
        </p:spPr>
        <p:txBody>
          <a:bodyPr/>
          <a:lstStyle/>
          <a:p>
            <a:endParaRPr lang="en-US"/>
          </a:p>
        </p:txBody>
      </p:sp>
    </p:spTree>
    <p:extLst>
      <p:ext uri="{BB962C8B-B14F-4D97-AF65-F5344CB8AC3E}">
        <p14:creationId xmlns:p14="http://schemas.microsoft.com/office/powerpoint/2010/main" val="369394020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1_MOCKUP option 6">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5633440" y="2143760"/>
            <a:ext cx="5571067" cy="2590800"/>
          </a:xfrm>
          <a:prstGeom prst="rect">
            <a:avLst/>
          </a:prstGeom>
          <a:solidFill>
            <a:schemeClr val="accent1"/>
          </a:solidFill>
        </p:spPr>
        <p:txBody>
          <a:bodyPr/>
          <a:lstStyle>
            <a:lvl1pPr>
              <a:defRPr sz="1600"/>
            </a:lvl1pPr>
          </a:lstStyle>
          <a:p>
            <a:endParaRPr lang="uk-UA"/>
          </a:p>
        </p:txBody>
      </p:sp>
    </p:spTree>
    <p:extLst>
      <p:ext uri="{BB962C8B-B14F-4D97-AF65-F5344CB8AC3E}">
        <p14:creationId xmlns:p14="http://schemas.microsoft.com/office/powerpoint/2010/main" val="1112121615"/>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1_MOCKUP option 2">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1750907" y="1593427"/>
            <a:ext cx="1679787" cy="3626273"/>
          </a:xfrm>
          <a:prstGeom prst="rect">
            <a:avLst/>
          </a:prstGeom>
          <a:solidFill>
            <a:schemeClr val="accent1"/>
          </a:solidFill>
          <a:scene3d>
            <a:camera prst="perspectiveRight"/>
            <a:lightRig rig="threePt" dir="t"/>
          </a:scene3d>
        </p:spPr>
        <p:txBody>
          <a:bodyPr/>
          <a:lstStyle>
            <a:lvl1pPr>
              <a:defRPr sz="1600"/>
            </a:lvl1pPr>
          </a:lstStyle>
          <a:p>
            <a:endParaRPr lang="uk-UA"/>
          </a:p>
        </p:txBody>
      </p:sp>
    </p:spTree>
    <p:extLst>
      <p:ext uri="{BB962C8B-B14F-4D97-AF65-F5344CB8AC3E}">
        <p14:creationId xmlns:p14="http://schemas.microsoft.com/office/powerpoint/2010/main" val="1884542434"/>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1_MOCKUP option 1">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5256107" y="1593427"/>
            <a:ext cx="1679787" cy="3626273"/>
          </a:xfrm>
          <a:prstGeom prst="rect">
            <a:avLst/>
          </a:prstGeom>
          <a:solidFill>
            <a:schemeClr val="accent1"/>
          </a:solidFill>
        </p:spPr>
        <p:txBody>
          <a:bodyPr/>
          <a:lstStyle>
            <a:lvl1pPr>
              <a:defRPr sz="1600"/>
            </a:lvl1pPr>
          </a:lstStyle>
          <a:p>
            <a:endParaRPr lang="uk-UA"/>
          </a:p>
        </p:txBody>
      </p:sp>
    </p:spTree>
    <p:extLst>
      <p:ext uri="{BB962C8B-B14F-4D97-AF65-F5344CB8AC3E}">
        <p14:creationId xmlns:p14="http://schemas.microsoft.com/office/powerpoint/2010/main" val="3899813970"/>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1_MOCKUP option 4">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8348441" y="1593427"/>
            <a:ext cx="1679787" cy="3626273"/>
          </a:xfrm>
          <a:prstGeom prst="rect">
            <a:avLst/>
          </a:prstGeom>
          <a:solidFill>
            <a:schemeClr val="accent1"/>
          </a:solidFill>
          <a:scene3d>
            <a:camera prst="perspectiveLeft"/>
            <a:lightRig rig="threePt" dir="t"/>
          </a:scene3d>
        </p:spPr>
        <p:txBody>
          <a:bodyPr/>
          <a:lstStyle>
            <a:lvl1pPr>
              <a:defRPr sz="1600"/>
            </a:lvl1pPr>
          </a:lstStyle>
          <a:p>
            <a:endParaRPr lang="uk-UA"/>
          </a:p>
        </p:txBody>
      </p:sp>
    </p:spTree>
    <p:extLst>
      <p:ext uri="{BB962C8B-B14F-4D97-AF65-F5344CB8AC3E}">
        <p14:creationId xmlns:p14="http://schemas.microsoft.com/office/powerpoint/2010/main" val="2882779824"/>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1_MOCKUP option 5">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9751555F-A749-4DD4-A2C9-97141F2B95C0}"/>
              </a:ext>
            </a:extLst>
          </p:cNvPr>
          <p:cNvSpPr>
            <a:spLocks noGrp="1"/>
          </p:cNvSpPr>
          <p:nvPr>
            <p:ph type="pic" sz="quarter" idx="10"/>
          </p:nvPr>
        </p:nvSpPr>
        <p:spPr>
          <a:xfrm rot="20280000">
            <a:off x="2973600" y="1454400"/>
            <a:ext cx="1464000" cy="3806400"/>
          </a:xfrm>
          <a:prstGeom prst="roundRect">
            <a:avLst>
              <a:gd name="adj" fmla="val 4833"/>
            </a:avLst>
          </a:prstGeom>
          <a:ln>
            <a:noFill/>
          </a:ln>
          <a:scene3d>
            <a:camera prst="perspectiveHeroicExtremeRightFacing" fov="4800000">
              <a:rot lat="449632" lon="20136784" rev="239998"/>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lang="en-US" sz="1800">
                <a:solidFill>
                  <a:schemeClr val="lt1"/>
                </a:solidFill>
              </a:defRPr>
            </a:lvl1pPr>
          </a:lstStyle>
          <a:p>
            <a:pPr marL="0" lvl="0" algn="ctr"/>
            <a:endParaRPr lang="en-US"/>
          </a:p>
        </p:txBody>
      </p:sp>
    </p:spTree>
    <p:extLst>
      <p:ext uri="{BB962C8B-B14F-4D97-AF65-F5344CB8AC3E}">
        <p14:creationId xmlns:p14="http://schemas.microsoft.com/office/powerpoint/2010/main" val="3604077552"/>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1_MOCKUP option 8">
    <p:spTree>
      <p:nvGrpSpPr>
        <p:cNvPr id="1" name=""/>
        <p:cNvGrpSpPr/>
        <p:nvPr/>
      </p:nvGrpSpPr>
      <p:grpSpPr>
        <a:xfrm>
          <a:off x="0" y="0"/>
          <a:ext cx="0" cy="0"/>
          <a:chOff x="0" y="0"/>
          <a:chExt cx="0" cy="0"/>
        </a:xfrm>
      </p:grpSpPr>
      <p:sp>
        <p:nvSpPr>
          <p:cNvPr id="17" name="Picture Placeholder 5">
            <a:extLst>
              <a:ext uri="{FF2B5EF4-FFF2-40B4-BE49-F238E27FC236}">
                <a16:creationId xmlns:a16="http://schemas.microsoft.com/office/drawing/2014/main" id="{3605473E-2685-4DD2-B159-832979DD71B7}"/>
              </a:ext>
            </a:extLst>
          </p:cNvPr>
          <p:cNvSpPr>
            <a:spLocks noGrp="1"/>
          </p:cNvSpPr>
          <p:nvPr>
            <p:ph type="pic" sz="quarter" idx="13"/>
          </p:nvPr>
        </p:nvSpPr>
        <p:spPr>
          <a:xfrm>
            <a:off x="3976800" y="2119200"/>
            <a:ext cx="1383792" cy="2473967"/>
          </a:xfrm>
          <a:prstGeom prst="rect">
            <a:avLst/>
          </a:prstGeom>
          <a:solidFill>
            <a:schemeClr val="accent1"/>
          </a:solidFill>
        </p:spPr>
        <p:txBody>
          <a:bodyPr/>
          <a:lstStyle>
            <a:lvl1pPr>
              <a:defRPr sz="1333"/>
            </a:lvl1pPr>
          </a:lstStyle>
          <a:p>
            <a:endParaRPr lang="uk-UA"/>
          </a:p>
        </p:txBody>
      </p:sp>
      <p:sp>
        <p:nvSpPr>
          <p:cNvPr id="18" name="Picture Placeholder 5">
            <a:extLst>
              <a:ext uri="{FF2B5EF4-FFF2-40B4-BE49-F238E27FC236}">
                <a16:creationId xmlns:a16="http://schemas.microsoft.com/office/drawing/2014/main" id="{0148B9DC-A940-406F-8289-9160A7A1D229}"/>
              </a:ext>
            </a:extLst>
          </p:cNvPr>
          <p:cNvSpPr>
            <a:spLocks noGrp="1"/>
          </p:cNvSpPr>
          <p:nvPr>
            <p:ph type="pic" sz="quarter" idx="12"/>
          </p:nvPr>
        </p:nvSpPr>
        <p:spPr>
          <a:xfrm>
            <a:off x="1593600" y="2119200"/>
            <a:ext cx="1383792" cy="2473967"/>
          </a:xfrm>
          <a:prstGeom prst="rect">
            <a:avLst/>
          </a:prstGeom>
          <a:solidFill>
            <a:schemeClr val="accent1"/>
          </a:solidFill>
        </p:spPr>
        <p:txBody>
          <a:bodyPr/>
          <a:lstStyle>
            <a:lvl1pPr>
              <a:defRPr sz="1333"/>
            </a:lvl1pPr>
          </a:lstStyle>
          <a:p>
            <a:endParaRPr lang="uk-UA"/>
          </a:p>
        </p:txBody>
      </p:sp>
      <p:sp>
        <p:nvSpPr>
          <p:cNvPr id="19" name="Picture Placeholder 5">
            <a:extLst>
              <a:ext uri="{FF2B5EF4-FFF2-40B4-BE49-F238E27FC236}">
                <a16:creationId xmlns:a16="http://schemas.microsoft.com/office/drawing/2014/main" id="{58BAED62-30A9-452C-B3E4-5A4C68AFA176}"/>
              </a:ext>
            </a:extLst>
          </p:cNvPr>
          <p:cNvSpPr>
            <a:spLocks noGrp="1"/>
          </p:cNvSpPr>
          <p:nvPr>
            <p:ph type="pic" sz="quarter" idx="11"/>
          </p:nvPr>
        </p:nvSpPr>
        <p:spPr>
          <a:xfrm>
            <a:off x="2661600" y="1924800"/>
            <a:ext cx="1615440" cy="2877312"/>
          </a:xfrm>
          <a:prstGeom prst="rect">
            <a:avLst/>
          </a:prstGeom>
          <a:solidFill>
            <a:schemeClr val="accent1"/>
          </a:solidFill>
        </p:spPr>
        <p:txBody>
          <a:bodyPr/>
          <a:lstStyle>
            <a:lvl1pPr>
              <a:defRPr sz="1333"/>
            </a:lvl1pPr>
          </a:lstStyle>
          <a:p>
            <a:endParaRPr lang="uk-UA"/>
          </a:p>
        </p:txBody>
      </p:sp>
    </p:spTree>
    <p:extLst>
      <p:ext uri="{BB962C8B-B14F-4D97-AF65-F5344CB8AC3E}">
        <p14:creationId xmlns:p14="http://schemas.microsoft.com/office/powerpoint/2010/main" val="1583216374"/>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1_MOCKUP option 12">
    <p:spTree>
      <p:nvGrpSpPr>
        <p:cNvPr id="1" name=""/>
        <p:cNvGrpSpPr/>
        <p:nvPr/>
      </p:nvGrpSpPr>
      <p:grpSpPr>
        <a:xfrm>
          <a:off x="0" y="0"/>
          <a:ext cx="0" cy="0"/>
          <a:chOff x="0" y="0"/>
          <a:chExt cx="0" cy="0"/>
        </a:xfrm>
      </p:grpSpPr>
      <p:sp>
        <p:nvSpPr>
          <p:cNvPr id="2" name="Picture Placeholder 2"/>
          <p:cNvSpPr>
            <a:spLocks noGrp="1"/>
          </p:cNvSpPr>
          <p:nvPr>
            <p:ph type="pic" sz="quarter" idx="10"/>
          </p:nvPr>
        </p:nvSpPr>
        <p:spPr>
          <a:xfrm>
            <a:off x="5357320" y="2875184"/>
            <a:ext cx="2621280" cy="4701273"/>
          </a:xfrm>
          <a:prstGeom prst="rect">
            <a:avLst/>
          </a:prstGeom>
          <a:solidFill>
            <a:schemeClr val="accent1"/>
          </a:solidFill>
        </p:spPr>
        <p:txBody>
          <a:bodyPr/>
          <a:lstStyle/>
          <a:p>
            <a:endParaRPr lang="uk-UA"/>
          </a:p>
        </p:txBody>
      </p:sp>
      <p:sp>
        <p:nvSpPr>
          <p:cNvPr id="3" name="Picture Placeholder 2"/>
          <p:cNvSpPr>
            <a:spLocks noGrp="1"/>
          </p:cNvSpPr>
          <p:nvPr>
            <p:ph type="pic" sz="quarter" idx="11"/>
          </p:nvPr>
        </p:nvSpPr>
        <p:spPr>
          <a:xfrm>
            <a:off x="9970540" y="2875184"/>
            <a:ext cx="2621280" cy="4701273"/>
          </a:xfrm>
          <a:prstGeom prst="rect">
            <a:avLst/>
          </a:prstGeom>
          <a:solidFill>
            <a:schemeClr val="accent1"/>
          </a:solidFill>
        </p:spPr>
        <p:txBody>
          <a:bodyPr/>
          <a:lstStyle/>
          <a:p>
            <a:endParaRPr lang="uk-UA"/>
          </a:p>
        </p:txBody>
      </p:sp>
      <p:sp>
        <p:nvSpPr>
          <p:cNvPr id="4" name="Picture Placeholder 2"/>
          <p:cNvSpPr>
            <a:spLocks noGrp="1"/>
          </p:cNvSpPr>
          <p:nvPr>
            <p:ph type="pic" sz="quarter" idx="12"/>
          </p:nvPr>
        </p:nvSpPr>
        <p:spPr>
          <a:xfrm>
            <a:off x="7424928" y="2468880"/>
            <a:ext cx="3072384" cy="5437632"/>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51123918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1_MOCKUP option 10">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BCB33D3-7FC6-4DC2-95EB-12F4AD78CA33}"/>
              </a:ext>
            </a:extLst>
          </p:cNvPr>
          <p:cNvSpPr>
            <a:spLocks noGrp="1"/>
          </p:cNvSpPr>
          <p:nvPr>
            <p:ph type="pic" sz="quarter" idx="10"/>
          </p:nvPr>
        </p:nvSpPr>
        <p:spPr>
          <a:xfrm rot="1560000">
            <a:off x="6746400" y="861600"/>
            <a:ext cx="2076000" cy="43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lang="en-US" sz="1200">
                <a:solidFill>
                  <a:schemeClr val="lt1"/>
                </a:solidFill>
              </a:defRPr>
            </a:lvl1pPr>
          </a:lstStyle>
          <a:p>
            <a:pPr marL="0" lvl="0" algn="ctr"/>
            <a:endParaRPr lang="en-US"/>
          </a:p>
        </p:txBody>
      </p:sp>
      <p:sp>
        <p:nvSpPr>
          <p:cNvPr id="9" name="Picture Placeholder 2">
            <a:extLst>
              <a:ext uri="{FF2B5EF4-FFF2-40B4-BE49-F238E27FC236}">
                <a16:creationId xmlns:a16="http://schemas.microsoft.com/office/drawing/2014/main" id="{AA503DBF-31C9-46D2-A64C-C4773F440192}"/>
              </a:ext>
            </a:extLst>
          </p:cNvPr>
          <p:cNvSpPr>
            <a:spLocks noGrp="1"/>
          </p:cNvSpPr>
          <p:nvPr>
            <p:ph type="pic" sz="quarter" idx="11"/>
          </p:nvPr>
        </p:nvSpPr>
        <p:spPr>
          <a:xfrm rot="1560000">
            <a:off x="10056879" y="-286059"/>
            <a:ext cx="2076000" cy="43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lang="en-US" sz="1200">
                <a:solidFill>
                  <a:schemeClr val="lt1"/>
                </a:solidFill>
              </a:defRPr>
            </a:lvl1pPr>
          </a:lstStyle>
          <a:p>
            <a:pPr marL="0" lvl="0" algn="ctr"/>
            <a:endParaRPr lang="en-US"/>
          </a:p>
        </p:txBody>
      </p:sp>
      <p:sp>
        <p:nvSpPr>
          <p:cNvPr id="10" name="Picture Placeholder 2">
            <a:extLst>
              <a:ext uri="{FF2B5EF4-FFF2-40B4-BE49-F238E27FC236}">
                <a16:creationId xmlns:a16="http://schemas.microsoft.com/office/drawing/2014/main" id="{F9F14B78-D072-4B88-9606-DAB6CF65255A}"/>
              </a:ext>
            </a:extLst>
          </p:cNvPr>
          <p:cNvSpPr>
            <a:spLocks noGrp="1"/>
          </p:cNvSpPr>
          <p:nvPr>
            <p:ph type="pic" sz="quarter" idx="12"/>
          </p:nvPr>
        </p:nvSpPr>
        <p:spPr>
          <a:xfrm rot="1560000">
            <a:off x="7970110" y="3972324"/>
            <a:ext cx="2076000" cy="43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lang="en-US" sz="1200">
                <a:solidFill>
                  <a:schemeClr val="lt1"/>
                </a:solidFill>
              </a:defRPr>
            </a:lvl1pPr>
          </a:lstStyle>
          <a:p>
            <a:pPr marL="0" lvl="0" algn="ctr"/>
            <a:endParaRPr lang="en-US"/>
          </a:p>
        </p:txBody>
      </p:sp>
      <p:sp>
        <p:nvSpPr>
          <p:cNvPr id="12" name="Picture Placeholder 2">
            <a:extLst>
              <a:ext uri="{FF2B5EF4-FFF2-40B4-BE49-F238E27FC236}">
                <a16:creationId xmlns:a16="http://schemas.microsoft.com/office/drawing/2014/main" id="{92133701-B06D-438C-AF1A-FD2E103A9D7F}"/>
              </a:ext>
            </a:extLst>
          </p:cNvPr>
          <p:cNvSpPr>
            <a:spLocks noGrp="1"/>
          </p:cNvSpPr>
          <p:nvPr>
            <p:ph type="pic" sz="quarter" idx="13"/>
          </p:nvPr>
        </p:nvSpPr>
        <p:spPr>
          <a:xfrm rot="1560000">
            <a:off x="10835229" y="3724358"/>
            <a:ext cx="2076000" cy="43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defRPr lang="en-US" sz="1200">
                <a:solidFill>
                  <a:schemeClr val="lt1"/>
                </a:solidFill>
              </a:defRPr>
            </a:lvl1pPr>
          </a:lstStyle>
          <a:p>
            <a:pPr marL="0" lvl="0" algn="ctr"/>
            <a:endParaRPr lang="en-US"/>
          </a:p>
        </p:txBody>
      </p:sp>
    </p:spTree>
    <p:extLst>
      <p:ext uri="{BB962C8B-B14F-4D97-AF65-F5344CB8AC3E}">
        <p14:creationId xmlns:p14="http://schemas.microsoft.com/office/powerpoint/2010/main" val="3459038225"/>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1_MOCKUP option 9">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1759200" y="1480800"/>
            <a:ext cx="1588800" cy="3427200"/>
          </a:xfrm>
          <a:prstGeom prst="rect">
            <a:avLst/>
          </a:prstGeom>
          <a:solidFill>
            <a:schemeClr val="accent1"/>
          </a:solidFill>
        </p:spPr>
        <p:txBody>
          <a:bodyPr/>
          <a:lstStyle>
            <a:lvl1pPr>
              <a:defRPr sz="1600"/>
            </a:lvl1pPr>
          </a:lstStyle>
          <a:p>
            <a:endParaRPr lang="uk-UA"/>
          </a:p>
        </p:txBody>
      </p:sp>
      <p:sp>
        <p:nvSpPr>
          <p:cNvPr id="6" name="Picture Placeholder 5">
            <a:extLst>
              <a:ext uri="{FF2B5EF4-FFF2-40B4-BE49-F238E27FC236}">
                <a16:creationId xmlns:a16="http://schemas.microsoft.com/office/drawing/2014/main" id="{C0AA2FCE-A6A5-40C5-9FC5-A8F862ED5D05}"/>
              </a:ext>
            </a:extLst>
          </p:cNvPr>
          <p:cNvSpPr>
            <a:spLocks noGrp="1"/>
          </p:cNvSpPr>
          <p:nvPr>
            <p:ph type="pic" sz="quarter" idx="12"/>
          </p:nvPr>
        </p:nvSpPr>
        <p:spPr>
          <a:xfrm>
            <a:off x="4222400" y="1480800"/>
            <a:ext cx="1588800" cy="3427200"/>
          </a:xfrm>
          <a:prstGeom prst="rect">
            <a:avLst/>
          </a:prstGeom>
          <a:solidFill>
            <a:schemeClr val="accent1"/>
          </a:solidFill>
        </p:spPr>
        <p:txBody>
          <a:bodyPr/>
          <a:lstStyle>
            <a:lvl1pPr>
              <a:defRPr sz="1600"/>
            </a:lvl1pPr>
          </a:lstStyle>
          <a:p>
            <a:endParaRPr lang="uk-UA"/>
          </a:p>
        </p:txBody>
      </p:sp>
      <p:sp>
        <p:nvSpPr>
          <p:cNvPr id="8" name="Picture Placeholder 5">
            <a:extLst>
              <a:ext uri="{FF2B5EF4-FFF2-40B4-BE49-F238E27FC236}">
                <a16:creationId xmlns:a16="http://schemas.microsoft.com/office/drawing/2014/main" id="{1EE707F1-1BDF-437A-A38C-27FC7F394331}"/>
              </a:ext>
            </a:extLst>
          </p:cNvPr>
          <p:cNvSpPr>
            <a:spLocks noGrp="1"/>
          </p:cNvSpPr>
          <p:nvPr>
            <p:ph type="pic" sz="quarter" idx="13"/>
          </p:nvPr>
        </p:nvSpPr>
        <p:spPr>
          <a:xfrm>
            <a:off x="6685600" y="1480800"/>
            <a:ext cx="1588800" cy="3427200"/>
          </a:xfrm>
          <a:prstGeom prst="rect">
            <a:avLst/>
          </a:prstGeom>
          <a:solidFill>
            <a:schemeClr val="accent1"/>
          </a:solidFill>
        </p:spPr>
        <p:txBody>
          <a:bodyPr/>
          <a:lstStyle>
            <a:lvl1pPr>
              <a:defRPr sz="1600"/>
            </a:lvl1pPr>
          </a:lstStyle>
          <a:p>
            <a:endParaRPr lang="uk-UA"/>
          </a:p>
        </p:txBody>
      </p:sp>
      <p:sp>
        <p:nvSpPr>
          <p:cNvPr id="9" name="Picture Placeholder 5">
            <a:extLst>
              <a:ext uri="{FF2B5EF4-FFF2-40B4-BE49-F238E27FC236}">
                <a16:creationId xmlns:a16="http://schemas.microsoft.com/office/drawing/2014/main" id="{A51DB854-9C07-4915-8532-69CA23092618}"/>
              </a:ext>
            </a:extLst>
          </p:cNvPr>
          <p:cNvSpPr>
            <a:spLocks noGrp="1"/>
          </p:cNvSpPr>
          <p:nvPr>
            <p:ph type="pic" sz="quarter" idx="14"/>
          </p:nvPr>
        </p:nvSpPr>
        <p:spPr>
          <a:xfrm>
            <a:off x="9148800" y="1480800"/>
            <a:ext cx="1588800" cy="3427200"/>
          </a:xfrm>
          <a:prstGeom prst="rect">
            <a:avLst/>
          </a:prstGeom>
          <a:solidFill>
            <a:schemeClr val="accent1"/>
          </a:solidFill>
        </p:spPr>
        <p:txBody>
          <a:bodyPr/>
          <a:lstStyle>
            <a:lvl1pPr>
              <a:defRPr sz="1600"/>
            </a:lvl1pPr>
          </a:lstStyle>
          <a:p>
            <a:endParaRPr lang="uk-UA"/>
          </a:p>
        </p:txBody>
      </p:sp>
    </p:spTree>
    <p:extLst>
      <p:ext uri="{BB962C8B-B14F-4D97-AF65-F5344CB8AC3E}">
        <p14:creationId xmlns:p14="http://schemas.microsoft.com/office/powerpoint/2010/main" val="2452152737"/>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2_MOCKUP option 9">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7F3A2F40-EC73-4B00-9925-A5C91233C436}"/>
              </a:ext>
            </a:extLst>
          </p:cNvPr>
          <p:cNvSpPr>
            <a:spLocks noGrp="1"/>
          </p:cNvSpPr>
          <p:nvPr>
            <p:ph type="pic" sz="quarter" idx="11"/>
          </p:nvPr>
        </p:nvSpPr>
        <p:spPr>
          <a:xfrm>
            <a:off x="1759200" y="1651000"/>
            <a:ext cx="1588800" cy="3427200"/>
          </a:xfrm>
          <a:prstGeom prst="rect">
            <a:avLst/>
          </a:prstGeom>
          <a:solidFill>
            <a:schemeClr val="accent1"/>
          </a:solidFill>
        </p:spPr>
        <p:txBody>
          <a:bodyPr/>
          <a:lstStyle>
            <a:lvl1pPr>
              <a:defRPr sz="1600"/>
            </a:lvl1pPr>
          </a:lstStyle>
          <a:p>
            <a:endParaRPr lang="uk-UA"/>
          </a:p>
        </p:txBody>
      </p:sp>
      <p:sp>
        <p:nvSpPr>
          <p:cNvPr id="6" name="Picture Placeholder 5">
            <a:extLst>
              <a:ext uri="{FF2B5EF4-FFF2-40B4-BE49-F238E27FC236}">
                <a16:creationId xmlns:a16="http://schemas.microsoft.com/office/drawing/2014/main" id="{C0AA2FCE-A6A5-40C5-9FC5-A8F862ED5D05}"/>
              </a:ext>
            </a:extLst>
          </p:cNvPr>
          <p:cNvSpPr>
            <a:spLocks noGrp="1"/>
          </p:cNvSpPr>
          <p:nvPr>
            <p:ph type="pic" sz="quarter" idx="12"/>
          </p:nvPr>
        </p:nvSpPr>
        <p:spPr>
          <a:xfrm>
            <a:off x="4222400" y="1651000"/>
            <a:ext cx="1588800" cy="3427200"/>
          </a:xfrm>
          <a:prstGeom prst="rect">
            <a:avLst/>
          </a:prstGeom>
          <a:solidFill>
            <a:schemeClr val="accent1"/>
          </a:solidFill>
        </p:spPr>
        <p:txBody>
          <a:bodyPr/>
          <a:lstStyle>
            <a:lvl1pPr>
              <a:defRPr sz="1600"/>
            </a:lvl1pPr>
          </a:lstStyle>
          <a:p>
            <a:endParaRPr lang="uk-UA"/>
          </a:p>
        </p:txBody>
      </p:sp>
      <p:sp>
        <p:nvSpPr>
          <p:cNvPr id="8" name="Picture Placeholder 5">
            <a:extLst>
              <a:ext uri="{FF2B5EF4-FFF2-40B4-BE49-F238E27FC236}">
                <a16:creationId xmlns:a16="http://schemas.microsoft.com/office/drawing/2014/main" id="{1EE707F1-1BDF-437A-A38C-27FC7F394331}"/>
              </a:ext>
            </a:extLst>
          </p:cNvPr>
          <p:cNvSpPr>
            <a:spLocks noGrp="1"/>
          </p:cNvSpPr>
          <p:nvPr>
            <p:ph type="pic" sz="quarter" idx="13"/>
          </p:nvPr>
        </p:nvSpPr>
        <p:spPr>
          <a:xfrm>
            <a:off x="6685600" y="1651000"/>
            <a:ext cx="1588800" cy="3427200"/>
          </a:xfrm>
          <a:prstGeom prst="rect">
            <a:avLst/>
          </a:prstGeom>
          <a:solidFill>
            <a:schemeClr val="accent1"/>
          </a:solidFill>
        </p:spPr>
        <p:txBody>
          <a:bodyPr/>
          <a:lstStyle>
            <a:lvl1pPr>
              <a:defRPr sz="1600"/>
            </a:lvl1pPr>
          </a:lstStyle>
          <a:p>
            <a:endParaRPr lang="uk-UA"/>
          </a:p>
        </p:txBody>
      </p:sp>
      <p:sp>
        <p:nvSpPr>
          <p:cNvPr id="9" name="Picture Placeholder 5">
            <a:extLst>
              <a:ext uri="{FF2B5EF4-FFF2-40B4-BE49-F238E27FC236}">
                <a16:creationId xmlns:a16="http://schemas.microsoft.com/office/drawing/2014/main" id="{A51DB854-9C07-4915-8532-69CA23092618}"/>
              </a:ext>
            </a:extLst>
          </p:cNvPr>
          <p:cNvSpPr>
            <a:spLocks noGrp="1"/>
          </p:cNvSpPr>
          <p:nvPr>
            <p:ph type="pic" sz="quarter" idx="14"/>
          </p:nvPr>
        </p:nvSpPr>
        <p:spPr>
          <a:xfrm>
            <a:off x="9148800" y="1651000"/>
            <a:ext cx="1588800" cy="3427200"/>
          </a:xfrm>
          <a:prstGeom prst="rect">
            <a:avLst/>
          </a:prstGeom>
          <a:solidFill>
            <a:schemeClr val="accent1"/>
          </a:solidFill>
        </p:spPr>
        <p:txBody>
          <a:bodyPr/>
          <a:lstStyle>
            <a:lvl1pPr>
              <a:defRPr sz="1600"/>
            </a:lvl1pPr>
          </a:lstStyle>
          <a:p>
            <a:endParaRPr lang="uk-UA"/>
          </a:p>
        </p:txBody>
      </p:sp>
    </p:spTree>
    <p:extLst>
      <p:ext uri="{BB962C8B-B14F-4D97-AF65-F5344CB8AC3E}">
        <p14:creationId xmlns:p14="http://schemas.microsoft.com/office/powerpoint/2010/main" val="513700385"/>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1_MOCKUP option 27">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C1076E93-A81C-48AD-A313-F9508C334FC7}"/>
              </a:ext>
            </a:extLst>
          </p:cNvPr>
          <p:cNvSpPr>
            <a:spLocks noGrp="1"/>
          </p:cNvSpPr>
          <p:nvPr>
            <p:ph type="pic" sz="quarter" idx="11"/>
          </p:nvPr>
        </p:nvSpPr>
        <p:spPr>
          <a:xfrm>
            <a:off x="1737360" y="1999488"/>
            <a:ext cx="2487168" cy="3322320"/>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1541109702"/>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1_MOCKUP option 19">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4E0EF940-579A-4520-8BE8-936951931675}"/>
              </a:ext>
            </a:extLst>
          </p:cNvPr>
          <p:cNvSpPr>
            <a:spLocks noGrp="1"/>
          </p:cNvSpPr>
          <p:nvPr>
            <p:ph type="pic" sz="quarter" idx="10"/>
          </p:nvPr>
        </p:nvSpPr>
        <p:spPr>
          <a:xfrm>
            <a:off x="5798400" y="1361440"/>
            <a:ext cx="3134783" cy="4165600"/>
          </a:xfrm>
          <a:prstGeom prst="rect">
            <a:avLst/>
          </a:prstGeom>
          <a:solidFill>
            <a:schemeClr val="accent1"/>
          </a:solidFill>
        </p:spPr>
        <p:txBody>
          <a:bodyPr/>
          <a:lstStyle>
            <a:lvl1pPr>
              <a:defRPr sz="1200">
                <a:solidFill>
                  <a:schemeClr val="accent4"/>
                </a:solidFill>
              </a:defRPr>
            </a:lvl1pPr>
          </a:lstStyle>
          <a:p>
            <a:endParaRPr lang="en-US"/>
          </a:p>
        </p:txBody>
      </p:sp>
    </p:spTree>
    <p:extLst>
      <p:ext uri="{BB962C8B-B14F-4D97-AF65-F5344CB8AC3E}">
        <p14:creationId xmlns:p14="http://schemas.microsoft.com/office/powerpoint/2010/main" val="2717222270"/>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1_MOCKUP option 23">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8D99A39A-AA1D-4BDE-98F1-B3A30A1DAFFD}"/>
              </a:ext>
            </a:extLst>
          </p:cNvPr>
          <p:cNvSpPr>
            <a:spLocks noGrp="1"/>
          </p:cNvSpPr>
          <p:nvPr>
            <p:ph type="pic" sz="quarter" idx="11"/>
          </p:nvPr>
        </p:nvSpPr>
        <p:spPr>
          <a:xfrm>
            <a:off x="6337300" y="1828800"/>
            <a:ext cx="4025900" cy="3009900"/>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1945013653"/>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1_MOCKUP option 22">
    <p:spTree>
      <p:nvGrpSpPr>
        <p:cNvPr id="1" name=""/>
        <p:cNvGrpSpPr/>
        <p:nvPr/>
      </p:nvGrpSpPr>
      <p:grpSpPr>
        <a:xfrm>
          <a:off x="0" y="0"/>
          <a:ext cx="0" cy="0"/>
          <a:chOff x="0" y="0"/>
          <a:chExt cx="0" cy="0"/>
        </a:xfrm>
      </p:grpSpPr>
      <p:sp>
        <p:nvSpPr>
          <p:cNvPr id="2" name="Picture Placeholder 2"/>
          <p:cNvSpPr>
            <a:spLocks noGrp="1"/>
          </p:cNvSpPr>
          <p:nvPr>
            <p:ph type="pic" sz="quarter" idx="10"/>
          </p:nvPr>
        </p:nvSpPr>
        <p:spPr>
          <a:xfrm>
            <a:off x="6870192" y="932688"/>
            <a:ext cx="6644640" cy="4980432"/>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263641679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1_MOCKUP option 21">
    <p:spTree>
      <p:nvGrpSpPr>
        <p:cNvPr id="1" name=""/>
        <p:cNvGrpSpPr/>
        <p:nvPr/>
      </p:nvGrpSpPr>
      <p:grpSpPr>
        <a:xfrm>
          <a:off x="0" y="0"/>
          <a:ext cx="0" cy="0"/>
          <a:chOff x="0" y="0"/>
          <a:chExt cx="0" cy="0"/>
        </a:xfrm>
      </p:grpSpPr>
      <p:sp>
        <p:nvSpPr>
          <p:cNvPr id="2" name="Picture Placeholder 2"/>
          <p:cNvSpPr>
            <a:spLocks noGrp="1"/>
          </p:cNvSpPr>
          <p:nvPr>
            <p:ph type="pic" sz="quarter" idx="10"/>
          </p:nvPr>
        </p:nvSpPr>
        <p:spPr>
          <a:xfrm rot="1800000">
            <a:off x="3547872" y="-4718304"/>
            <a:ext cx="9796272" cy="7418832"/>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394848259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1_MOCKUP option 28">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1A3DE550-6E56-4588-A5FD-D80A056A9D13}"/>
              </a:ext>
            </a:extLst>
          </p:cNvPr>
          <p:cNvSpPr>
            <a:spLocks noGrp="1"/>
          </p:cNvSpPr>
          <p:nvPr>
            <p:ph type="pic" sz="quarter" idx="10"/>
          </p:nvPr>
        </p:nvSpPr>
        <p:spPr>
          <a:xfrm>
            <a:off x="3394984" y="1612865"/>
            <a:ext cx="5456916" cy="3378235"/>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2724181785"/>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1_MOCKUP option 30">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C59725EF-3921-4A02-B0D1-A587E3AF6FFD}"/>
              </a:ext>
            </a:extLst>
          </p:cNvPr>
          <p:cNvSpPr>
            <a:spLocks noGrp="1"/>
          </p:cNvSpPr>
          <p:nvPr>
            <p:ph type="pic" sz="quarter" idx="10"/>
          </p:nvPr>
        </p:nvSpPr>
        <p:spPr>
          <a:xfrm>
            <a:off x="6063215" y="2270725"/>
            <a:ext cx="3523827" cy="2169671"/>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2504590600"/>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1_MOCKUP option 26">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C13FD29A-8BBA-4425-88CD-DF5868D56B5A}"/>
              </a:ext>
            </a:extLst>
          </p:cNvPr>
          <p:cNvSpPr>
            <a:spLocks noGrp="1"/>
          </p:cNvSpPr>
          <p:nvPr>
            <p:ph type="pic" sz="quarter" idx="11"/>
          </p:nvPr>
        </p:nvSpPr>
        <p:spPr>
          <a:xfrm>
            <a:off x="-700820" y="1370661"/>
            <a:ext cx="5959024" cy="3676625"/>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3929292913"/>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1_MOCKUP option 29">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C59725EF-3921-4A02-B0D1-A587E3AF6FFD}"/>
              </a:ext>
            </a:extLst>
          </p:cNvPr>
          <p:cNvSpPr>
            <a:spLocks noGrp="1"/>
          </p:cNvSpPr>
          <p:nvPr>
            <p:ph type="pic" sz="quarter" idx="10"/>
          </p:nvPr>
        </p:nvSpPr>
        <p:spPr>
          <a:xfrm>
            <a:off x="1720932" y="2061668"/>
            <a:ext cx="4202896" cy="2587785"/>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1422142236"/>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1_MOCKUP option 13">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45D560B-D2F9-4F71-BAEC-8B2E8D1C895E}"/>
              </a:ext>
            </a:extLst>
          </p:cNvPr>
          <p:cNvSpPr>
            <a:spLocks noGrp="1"/>
          </p:cNvSpPr>
          <p:nvPr>
            <p:ph type="pic" sz="quarter" idx="10"/>
          </p:nvPr>
        </p:nvSpPr>
        <p:spPr>
          <a:xfrm>
            <a:off x="6438901" y="1419226"/>
            <a:ext cx="4504267" cy="3466041"/>
          </a:xfrm>
          <a:custGeom>
            <a:avLst/>
            <a:gdLst>
              <a:gd name="connsiteX0" fmla="*/ 0 w 5918200"/>
              <a:gd name="connsiteY0" fmla="*/ 0 h 3916362"/>
              <a:gd name="connsiteX1" fmla="*/ 5918200 w 5918200"/>
              <a:gd name="connsiteY1" fmla="*/ 0 h 3916362"/>
              <a:gd name="connsiteX2" fmla="*/ 5918200 w 5918200"/>
              <a:gd name="connsiteY2" fmla="*/ 3916362 h 3916362"/>
              <a:gd name="connsiteX3" fmla="*/ 0 w 5918200"/>
              <a:gd name="connsiteY3" fmla="*/ 3916362 h 3916362"/>
              <a:gd name="connsiteX4" fmla="*/ 0 w 5918200"/>
              <a:gd name="connsiteY4" fmla="*/ 0 h 3916362"/>
              <a:gd name="connsiteX0" fmla="*/ 0 w 5918200"/>
              <a:gd name="connsiteY0" fmla="*/ 0 h 3916362"/>
              <a:gd name="connsiteX1" fmla="*/ 5918200 w 5918200"/>
              <a:gd name="connsiteY1" fmla="*/ 0 h 3916362"/>
              <a:gd name="connsiteX2" fmla="*/ 5911850 w 5918200"/>
              <a:gd name="connsiteY2" fmla="*/ 3833812 h 3916362"/>
              <a:gd name="connsiteX3" fmla="*/ 0 w 5918200"/>
              <a:gd name="connsiteY3" fmla="*/ 3916362 h 3916362"/>
              <a:gd name="connsiteX4" fmla="*/ 0 w 5918200"/>
              <a:gd name="connsiteY4" fmla="*/ 0 h 3916362"/>
              <a:gd name="connsiteX0" fmla="*/ 0 w 6750050"/>
              <a:gd name="connsiteY0" fmla="*/ 1250950 h 5167312"/>
              <a:gd name="connsiteX1" fmla="*/ 6750050 w 6750050"/>
              <a:gd name="connsiteY1" fmla="*/ 0 h 5167312"/>
              <a:gd name="connsiteX2" fmla="*/ 5911850 w 6750050"/>
              <a:gd name="connsiteY2" fmla="*/ 5084762 h 5167312"/>
              <a:gd name="connsiteX3" fmla="*/ 0 w 6750050"/>
              <a:gd name="connsiteY3" fmla="*/ 5167312 h 5167312"/>
              <a:gd name="connsiteX4" fmla="*/ 0 w 6750050"/>
              <a:gd name="connsiteY4" fmla="*/ 1250950 h 5167312"/>
              <a:gd name="connsiteX0" fmla="*/ 0 w 6750050"/>
              <a:gd name="connsiteY0" fmla="*/ 1250950 h 5167312"/>
              <a:gd name="connsiteX1" fmla="*/ 6750050 w 6750050"/>
              <a:gd name="connsiteY1" fmla="*/ 0 h 5167312"/>
              <a:gd name="connsiteX2" fmla="*/ 5911850 w 6750050"/>
              <a:gd name="connsiteY2" fmla="*/ 5084762 h 5167312"/>
              <a:gd name="connsiteX3" fmla="*/ 0 w 6750050"/>
              <a:gd name="connsiteY3" fmla="*/ 5167312 h 5167312"/>
              <a:gd name="connsiteX4" fmla="*/ 0 w 6750050"/>
              <a:gd name="connsiteY4" fmla="*/ 1250950 h 5167312"/>
              <a:gd name="connsiteX0" fmla="*/ 0 w 6750050"/>
              <a:gd name="connsiteY0" fmla="*/ 1250950 h 5167312"/>
              <a:gd name="connsiteX1" fmla="*/ 6750050 w 6750050"/>
              <a:gd name="connsiteY1" fmla="*/ 0 h 5167312"/>
              <a:gd name="connsiteX2" fmla="*/ 5911850 w 6750050"/>
              <a:gd name="connsiteY2" fmla="*/ 5084762 h 5167312"/>
              <a:gd name="connsiteX3" fmla="*/ 0 w 6750050"/>
              <a:gd name="connsiteY3" fmla="*/ 5167312 h 5167312"/>
              <a:gd name="connsiteX4" fmla="*/ 0 w 6750050"/>
              <a:gd name="connsiteY4" fmla="*/ 1250950 h 5167312"/>
              <a:gd name="connsiteX0" fmla="*/ 914400 w 6750050"/>
              <a:gd name="connsiteY0" fmla="*/ 749300 h 5167312"/>
              <a:gd name="connsiteX1" fmla="*/ 6750050 w 6750050"/>
              <a:gd name="connsiteY1" fmla="*/ 0 h 5167312"/>
              <a:gd name="connsiteX2" fmla="*/ 5911850 w 6750050"/>
              <a:gd name="connsiteY2" fmla="*/ 5084762 h 5167312"/>
              <a:gd name="connsiteX3" fmla="*/ 0 w 6750050"/>
              <a:gd name="connsiteY3" fmla="*/ 5167312 h 5167312"/>
              <a:gd name="connsiteX4" fmla="*/ 914400 w 6750050"/>
              <a:gd name="connsiteY4" fmla="*/ 749300 h 5167312"/>
              <a:gd name="connsiteX0" fmla="*/ 914400 w 6756400"/>
              <a:gd name="connsiteY0" fmla="*/ 781050 h 5199062"/>
              <a:gd name="connsiteX1" fmla="*/ 6756400 w 6756400"/>
              <a:gd name="connsiteY1" fmla="*/ 0 h 5199062"/>
              <a:gd name="connsiteX2" fmla="*/ 5911850 w 6756400"/>
              <a:gd name="connsiteY2" fmla="*/ 5116512 h 5199062"/>
              <a:gd name="connsiteX3" fmla="*/ 0 w 6756400"/>
              <a:gd name="connsiteY3" fmla="*/ 5199062 h 5199062"/>
              <a:gd name="connsiteX4" fmla="*/ 914400 w 6756400"/>
              <a:gd name="connsiteY4" fmla="*/ 781050 h 5199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56400" h="5199062">
                <a:moveTo>
                  <a:pt x="914400" y="781050"/>
                </a:moveTo>
                <a:lnTo>
                  <a:pt x="6756400" y="0"/>
                </a:lnTo>
                <a:cubicBezTo>
                  <a:pt x="6557433" y="1392237"/>
                  <a:pt x="6129867" y="3838575"/>
                  <a:pt x="5911850" y="5116512"/>
                </a:cubicBezTo>
                <a:lnTo>
                  <a:pt x="0" y="5199062"/>
                </a:lnTo>
                <a:lnTo>
                  <a:pt x="914400" y="781050"/>
                </a:lnTo>
                <a:close/>
              </a:path>
            </a:pathLst>
          </a:custGeom>
          <a:solidFill>
            <a:schemeClr val="accent1"/>
          </a:solidFill>
        </p:spPr>
        <p:txBody>
          <a:bodyPr/>
          <a:lstStyle>
            <a:lvl1pPr>
              <a:defRPr sz="1600"/>
            </a:lvl1pPr>
          </a:lstStyle>
          <a:p>
            <a:endParaRPr lang="en-US"/>
          </a:p>
        </p:txBody>
      </p:sp>
    </p:spTree>
    <p:extLst>
      <p:ext uri="{BB962C8B-B14F-4D97-AF65-F5344CB8AC3E}">
        <p14:creationId xmlns:p14="http://schemas.microsoft.com/office/powerpoint/2010/main" val="4239486814"/>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3_MOCKUP option 3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8BFD967-56A8-431B-A205-17DC04225AF5}"/>
              </a:ext>
            </a:extLst>
          </p:cNvPr>
          <p:cNvSpPr>
            <a:spLocks noGrp="1"/>
          </p:cNvSpPr>
          <p:nvPr>
            <p:ph type="pic" sz="quarter" idx="11"/>
          </p:nvPr>
        </p:nvSpPr>
        <p:spPr>
          <a:xfrm>
            <a:off x="6214808" y="2463800"/>
            <a:ext cx="3517900" cy="2180167"/>
          </a:xfrm>
          <a:prstGeom prst="rect">
            <a:avLst/>
          </a:prstGeom>
          <a:solidFill>
            <a:schemeClr val="accent1"/>
          </a:solidFill>
        </p:spPr>
        <p:txBody>
          <a:bodyPr/>
          <a:lstStyle/>
          <a:p>
            <a:endParaRPr lang="en-US"/>
          </a:p>
        </p:txBody>
      </p:sp>
    </p:spTree>
    <p:extLst>
      <p:ext uri="{BB962C8B-B14F-4D97-AF65-F5344CB8AC3E}">
        <p14:creationId xmlns:p14="http://schemas.microsoft.com/office/powerpoint/2010/main" val="2031021727"/>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1_MOCKUP option 16">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AB1DC65-F1F7-43D0-9848-2BDFBBE28F77}"/>
              </a:ext>
            </a:extLst>
          </p:cNvPr>
          <p:cNvSpPr>
            <a:spLocks noGrp="1"/>
          </p:cNvSpPr>
          <p:nvPr>
            <p:ph type="pic" sz="quarter" idx="10"/>
          </p:nvPr>
        </p:nvSpPr>
        <p:spPr>
          <a:xfrm>
            <a:off x="4178922" y="2028576"/>
            <a:ext cx="3834157" cy="2376163"/>
          </a:xfrm>
          <a:prstGeom prst="rect">
            <a:avLst/>
          </a:prstGeom>
          <a:solidFill>
            <a:schemeClr val="accent1"/>
          </a:solidFill>
        </p:spPr>
        <p:txBody>
          <a:bodyPr/>
          <a:lstStyle>
            <a:lvl1pPr>
              <a:defRPr sz="1333"/>
            </a:lvl1pPr>
          </a:lstStyle>
          <a:p>
            <a:endParaRPr lang="en-US"/>
          </a:p>
        </p:txBody>
      </p:sp>
    </p:spTree>
    <p:extLst>
      <p:ext uri="{BB962C8B-B14F-4D97-AF65-F5344CB8AC3E}">
        <p14:creationId xmlns:p14="http://schemas.microsoft.com/office/powerpoint/2010/main" val="3931373221"/>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1_MOCKUP option 24">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D6F508C4-99DD-4F3B-BD69-3437179772A1}"/>
              </a:ext>
            </a:extLst>
          </p:cNvPr>
          <p:cNvSpPr>
            <a:spLocks noGrp="1"/>
          </p:cNvSpPr>
          <p:nvPr>
            <p:ph type="pic" sz="quarter" idx="11"/>
          </p:nvPr>
        </p:nvSpPr>
        <p:spPr>
          <a:xfrm>
            <a:off x="1416000" y="1656000"/>
            <a:ext cx="4346448" cy="2487168"/>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1155735807"/>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1_MOCKUP option 25">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D6F508C4-99DD-4F3B-BD69-3437179772A1}"/>
              </a:ext>
            </a:extLst>
          </p:cNvPr>
          <p:cNvSpPr>
            <a:spLocks noGrp="1"/>
          </p:cNvSpPr>
          <p:nvPr>
            <p:ph type="pic" sz="quarter" idx="11"/>
          </p:nvPr>
        </p:nvSpPr>
        <p:spPr>
          <a:xfrm>
            <a:off x="6086879" y="1738469"/>
            <a:ext cx="4346448" cy="2487168"/>
          </a:xfrm>
          <a:prstGeom prst="rect">
            <a:avLst/>
          </a:prstGeom>
          <a:solidFill>
            <a:schemeClr val="accent1"/>
          </a:solidFill>
        </p:spPr>
        <p:txBody>
          <a:bodyPr/>
          <a:lstStyle/>
          <a:p>
            <a:endParaRPr lang="uk-UA"/>
          </a:p>
        </p:txBody>
      </p:sp>
    </p:spTree>
    <p:extLst>
      <p:ext uri="{BB962C8B-B14F-4D97-AF65-F5344CB8AC3E}">
        <p14:creationId xmlns:p14="http://schemas.microsoft.com/office/powerpoint/2010/main" val="201322072"/>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1_MOCKUP option 15">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AB1DC65-F1F7-43D0-9848-2BDFBBE28F77}"/>
              </a:ext>
            </a:extLst>
          </p:cNvPr>
          <p:cNvSpPr>
            <a:spLocks noGrp="1"/>
          </p:cNvSpPr>
          <p:nvPr>
            <p:ph type="pic" sz="quarter" idx="10"/>
          </p:nvPr>
        </p:nvSpPr>
        <p:spPr>
          <a:xfrm>
            <a:off x="4119034" y="2087034"/>
            <a:ext cx="3953933" cy="2252133"/>
          </a:xfrm>
          <a:prstGeom prst="rect">
            <a:avLst/>
          </a:prstGeom>
          <a:solidFill>
            <a:schemeClr val="accent1"/>
          </a:solidFill>
        </p:spPr>
        <p:txBody>
          <a:bodyPr/>
          <a:lstStyle>
            <a:lvl1pPr>
              <a:defRPr sz="1333"/>
            </a:lvl1pPr>
          </a:lstStyle>
          <a:p>
            <a:endParaRPr lang="en-US"/>
          </a:p>
        </p:txBody>
      </p:sp>
    </p:spTree>
    <p:extLst>
      <p:ext uri="{BB962C8B-B14F-4D97-AF65-F5344CB8AC3E}">
        <p14:creationId xmlns:p14="http://schemas.microsoft.com/office/powerpoint/2010/main" val="1755795683"/>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1_MOCKUP option 20">
    <p:spTree>
      <p:nvGrpSpPr>
        <p:cNvPr id="1" name=""/>
        <p:cNvGrpSpPr/>
        <p:nvPr/>
      </p:nvGrpSpPr>
      <p:grpSpPr>
        <a:xfrm>
          <a:off x="0" y="0"/>
          <a:ext cx="0" cy="0"/>
          <a:chOff x="0" y="0"/>
          <a:chExt cx="0" cy="0"/>
        </a:xfrm>
      </p:grpSpPr>
      <p:sp>
        <p:nvSpPr>
          <p:cNvPr id="9" name="Picture Placeholder 2">
            <a:extLst>
              <a:ext uri="{FF2B5EF4-FFF2-40B4-BE49-F238E27FC236}">
                <a16:creationId xmlns:a16="http://schemas.microsoft.com/office/drawing/2014/main" id="{054CB6AF-2D11-466A-854D-D9FCE0A11361}"/>
              </a:ext>
            </a:extLst>
          </p:cNvPr>
          <p:cNvSpPr>
            <a:spLocks noGrp="1"/>
          </p:cNvSpPr>
          <p:nvPr>
            <p:ph type="pic" sz="quarter" idx="11"/>
          </p:nvPr>
        </p:nvSpPr>
        <p:spPr>
          <a:xfrm>
            <a:off x="1971675" y="2049404"/>
            <a:ext cx="2822575" cy="1592322"/>
          </a:xfrm>
          <a:prstGeom prst="rect">
            <a:avLst/>
          </a:prstGeom>
          <a:solidFill>
            <a:schemeClr val="accent1"/>
          </a:solidFill>
        </p:spPr>
        <p:txBody>
          <a:bodyPr/>
          <a:lstStyle>
            <a:lvl1pPr>
              <a:defRPr sz="1333"/>
            </a:lvl1pPr>
          </a:lstStyle>
          <a:p>
            <a:endParaRPr lang="en-US"/>
          </a:p>
        </p:txBody>
      </p:sp>
      <p:sp>
        <p:nvSpPr>
          <p:cNvPr id="16" name="Picture Placeholder 2">
            <a:extLst>
              <a:ext uri="{FF2B5EF4-FFF2-40B4-BE49-F238E27FC236}">
                <a16:creationId xmlns:a16="http://schemas.microsoft.com/office/drawing/2014/main" id="{BE875F6D-EBF4-49B4-BF83-6FAAAA15616E}"/>
              </a:ext>
            </a:extLst>
          </p:cNvPr>
          <p:cNvSpPr>
            <a:spLocks noGrp="1"/>
          </p:cNvSpPr>
          <p:nvPr>
            <p:ph type="pic" sz="quarter" idx="12"/>
          </p:nvPr>
        </p:nvSpPr>
        <p:spPr>
          <a:xfrm>
            <a:off x="7393557" y="2049404"/>
            <a:ext cx="2822575" cy="1592322"/>
          </a:xfrm>
          <a:prstGeom prst="rect">
            <a:avLst/>
          </a:prstGeom>
          <a:solidFill>
            <a:schemeClr val="accent1"/>
          </a:solidFill>
        </p:spPr>
        <p:txBody>
          <a:bodyPr/>
          <a:lstStyle>
            <a:lvl1pPr>
              <a:defRPr sz="1333"/>
            </a:lvl1pPr>
          </a:lstStyle>
          <a:p>
            <a:endParaRPr lang="en-US"/>
          </a:p>
        </p:txBody>
      </p:sp>
      <p:sp>
        <p:nvSpPr>
          <p:cNvPr id="3" name="Picture Placeholder 2">
            <a:extLst>
              <a:ext uri="{FF2B5EF4-FFF2-40B4-BE49-F238E27FC236}">
                <a16:creationId xmlns:a16="http://schemas.microsoft.com/office/drawing/2014/main" id="{FEEB4D78-79B6-4F4C-B409-C47AFC95006B}"/>
              </a:ext>
            </a:extLst>
          </p:cNvPr>
          <p:cNvSpPr>
            <a:spLocks noGrp="1"/>
          </p:cNvSpPr>
          <p:nvPr>
            <p:ph type="pic" sz="quarter" idx="10"/>
          </p:nvPr>
        </p:nvSpPr>
        <p:spPr>
          <a:xfrm>
            <a:off x="4224338" y="1658409"/>
            <a:ext cx="3743325" cy="2118783"/>
          </a:xfrm>
          <a:prstGeom prst="rect">
            <a:avLst/>
          </a:prstGeom>
          <a:solidFill>
            <a:schemeClr val="accent1"/>
          </a:solidFill>
        </p:spPr>
        <p:txBody>
          <a:bodyPr/>
          <a:lstStyle>
            <a:lvl1pPr>
              <a:defRPr sz="1333"/>
            </a:lvl1pPr>
          </a:lstStyle>
          <a:p>
            <a:endParaRPr lang="en-US"/>
          </a:p>
        </p:txBody>
      </p:sp>
    </p:spTree>
    <p:extLst>
      <p:ext uri="{BB962C8B-B14F-4D97-AF65-F5344CB8AC3E}">
        <p14:creationId xmlns:p14="http://schemas.microsoft.com/office/powerpoint/2010/main" val="3713043731"/>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1_MOCKUP option 17">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4835C6EA-9DC7-4965-949E-CF14D2C854E0}"/>
              </a:ext>
            </a:extLst>
          </p:cNvPr>
          <p:cNvSpPr>
            <a:spLocks noGrp="1"/>
          </p:cNvSpPr>
          <p:nvPr>
            <p:ph type="pic" sz="quarter" idx="10"/>
          </p:nvPr>
        </p:nvSpPr>
        <p:spPr>
          <a:xfrm>
            <a:off x="2133600" y="2067561"/>
            <a:ext cx="2270549" cy="2697903"/>
          </a:xfrm>
          <a:prstGeom prst="roundRect">
            <a:avLst>
              <a:gd name="adj" fmla="val 14877"/>
            </a:avLst>
          </a:prstGeom>
          <a:solidFill>
            <a:schemeClr val="accent1"/>
          </a:solidFill>
        </p:spPr>
        <p:txBody>
          <a:bodyPr/>
          <a:lstStyle>
            <a:lvl1pPr>
              <a:defRPr sz="1333"/>
            </a:lvl1pPr>
          </a:lstStyle>
          <a:p>
            <a:endParaRPr lang="en-US"/>
          </a:p>
        </p:txBody>
      </p:sp>
    </p:spTree>
    <p:extLst>
      <p:ext uri="{BB962C8B-B14F-4D97-AF65-F5344CB8AC3E}">
        <p14:creationId xmlns:p14="http://schemas.microsoft.com/office/powerpoint/2010/main" val="2173937360"/>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1_MOCKUP option 18">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4835C6EA-9DC7-4965-949E-CF14D2C854E0}"/>
              </a:ext>
            </a:extLst>
          </p:cNvPr>
          <p:cNvSpPr>
            <a:spLocks noGrp="1"/>
          </p:cNvSpPr>
          <p:nvPr>
            <p:ph type="pic" sz="quarter" idx="10"/>
          </p:nvPr>
        </p:nvSpPr>
        <p:spPr>
          <a:xfrm>
            <a:off x="7071558" y="2468034"/>
            <a:ext cx="1727663" cy="2015067"/>
          </a:xfrm>
          <a:prstGeom prst="roundRect">
            <a:avLst>
              <a:gd name="adj" fmla="val 14877"/>
            </a:avLst>
          </a:prstGeom>
          <a:solidFill>
            <a:schemeClr val="accent1"/>
          </a:solidFill>
        </p:spPr>
        <p:txBody>
          <a:bodyPr/>
          <a:lstStyle>
            <a:lvl1pPr>
              <a:defRPr sz="1333"/>
            </a:lvl1pPr>
          </a:lstStyle>
          <a:p>
            <a:endParaRPr lang="en-US"/>
          </a:p>
        </p:txBody>
      </p:sp>
      <p:sp>
        <p:nvSpPr>
          <p:cNvPr id="10" name="Picture Placeholder 2">
            <a:extLst>
              <a:ext uri="{FF2B5EF4-FFF2-40B4-BE49-F238E27FC236}">
                <a16:creationId xmlns:a16="http://schemas.microsoft.com/office/drawing/2014/main" id="{74C6A049-70BF-4E57-B30A-1B1BD88032BC}"/>
              </a:ext>
            </a:extLst>
          </p:cNvPr>
          <p:cNvSpPr>
            <a:spLocks noGrp="1"/>
          </p:cNvSpPr>
          <p:nvPr>
            <p:ph type="pic" sz="quarter" idx="11"/>
          </p:nvPr>
        </p:nvSpPr>
        <p:spPr>
          <a:xfrm>
            <a:off x="5811718" y="2656840"/>
            <a:ext cx="1414058" cy="1688255"/>
          </a:xfrm>
          <a:prstGeom prst="roundRect">
            <a:avLst>
              <a:gd name="adj" fmla="val 16542"/>
            </a:avLst>
          </a:prstGeom>
          <a:solidFill>
            <a:schemeClr val="accent1"/>
          </a:solidFill>
        </p:spPr>
        <p:txBody>
          <a:bodyPr/>
          <a:lstStyle>
            <a:lvl1pPr>
              <a:defRPr sz="1333"/>
            </a:lvl1pPr>
          </a:lstStyle>
          <a:p>
            <a:endParaRPr lang="en-US"/>
          </a:p>
        </p:txBody>
      </p:sp>
      <p:sp>
        <p:nvSpPr>
          <p:cNvPr id="12" name="Picture Placeholder 2">
            <a:extLst>
              <a:ext uri="{FF2B5EF4-FFF2-40B4-BE49-F238E27FC236}">
                <a16:creationId xmlns:a16="http://schemas.microsoft.com/office/drawing/2014/main" id="{1AF1054F-EE12-4246-A84C-F3DEC7330B90}"/>
              </a:ext>
            </a:extLst>
          </p:cNvPr>
          <p:cNvSpPr>
            <a:spLocks noGrp="1"/>
          </p:cNvSpPr>
          <p:nvPr>
            <p:ph type="pic" sz="quarter" idx="12"/>
          </p:nvPr>
        </p:nvSpPr>
        <p:spPr>
          <a:xfrm>
            <a:off x="8595135" y="2656840"/>
            <a:ext cx="1414058" cy="1688255"/>
          </a:xfrm>
          <a:prstGeom prst="roundRect">
            <a:avLst>
              <a:gd name="adj" fmla="val 16542"/>
            </a:avLst>
          </a:prstGeom>
          <a:solidFill>
            <a:schemeClr val="accent1"/>
          </a:solidFill>
        </p:spPr>
        <p:txBody>
          <a:bodyPr/>
          <a:lstStyle>
            <a:lvl1pPr>
              <a:defRPr sz="1333"/>
            </a:lvl1pPr>
          </a:lstStyle>
          <a:p>
            <a:endParaRPr lang="en-US"/>
          </a:p>
        </p:txBody>
      </p:sp>
    </p:spTree>
    <p:extLst>
      <p:ext uri="{BB962C8B-B14F-4D97-AF65-F5344CB8AC3E}">
        <p14:creationId xmlns:p14="http://schemas.microsoft.com/office/powerpoint/2010/main" val="2942379656"/>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1_MOCKUP option 14">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259CEDF-23B2-41CD-A753-8733F5FBF7C0}"/>
              </a:ext>
            </a:extLst>
          </p:cNvPr>
          <p:cNvSpPr>
            <a:spLocks noGrp="1"/>
          </p:cNvSpPr>
          <p:nvPr>
            <p:ph type="pic" sz="quarter" idx="10"/>
          </p:nvPr>
        </p:nvSpPr>
        <p:spPr>
          <a:xfrm>
            <a:off x="4240300" y="1955800"/>
            <a:ext cx="6198785" cy="3363829"/>
          </a:xfrm>
          <a:prstGeom prst="rect">
            <a:avLst/>
          </a:prstGeom>
          <a:solidFill>
            <a:schemeClr val="accent1"/>
          </a:solidFill>
        </p:spPr>
        <p:txBody>
          <a:bodyPr/>
          <a:lstStyle/>
          <a:p>
            <a:endParaRPr lang="en-US"/>
          </a:p>
        </p:txBody>
      </p:sp>
    </p:spTree>
    <p:extLst>
      <p:ext uri="{BB962C8B-B14F-4D97-AF65-F5344CB8AC3E}">
        <p14:creationId xmlns:p14="http://schemas.microsoft.com/office/powerpoint/2010/main" val="3308821727"/>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2_IMAGE option 05">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A3D589A9-0690-4D70-AC6B-7E02C990809B}"/>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
        <p:nvSpPr>
          <p:cNvPr id="5" name="Picture Placeholder 2">
            <a:extLst>
              <a:ext uri="{FF2B5EF4-FFF2-40B4-BE49-F238E27FC236}">
                <a16:creationId xmlns:a16="http://schemas.microsoft.com/office/drawing/2014/main" id="{1D032E74-E98C-4A65-8348-308DC5A57330}"/>
              </a:ext>
            </a:extLst>
          </p:cNvPr>
          <p:cNvSpPr>
            <a:spLocks noGrp="1"/>
          </p:cNvSpPr>
          <p:nvPr>
            <p:ph type="pic" sz="quarter" idx="11"/>
          </p:nvPr>
        </p:nvSpPr>
        <p:spPr>
          <a:xfrm>
            <a:off x="1219200" y="1600200"/>
            <a:ext cx="3657600" cy="3657600"/>
          </a:xfrm>
          <a:prstGeom prst="ellipse">
            <a:avLst/>
          </a:prstGeom>
          <a:ln w="38100">
            <a:noFill/>
          </a:ln>
          <a:effectLst/>
        </p:spPr>
        <p:txBody>
          <a:bodyPr/>
          <a:lstStyle/>
          <a:p>
            <a:endParaRPr lang="uk-UA"/>
          </a:p>
        </p:txBody>
      </p:sp>
    </p:spTree>
    <p:extLst>
      <p:ext uri="{BB962C8B-B14F-4D97-AF65-F5344CB8AC3E}">
        <p14:creationId xmlns:p14="http://schemas.microsoft.com/office/powerpoint/2010/main" val="3650344739"/>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2_IMAGE option 12">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3396000" cy="3336000"/>
          </a:xfrm>
          <a:prstGeom prst="rect">
            <a:avLst/>
          </a:prstGeom>
        </p:spPr>
        <p:txBody>
          <a:bodyPr/>
          <a:lstStyle/>
          <a:p>
            <a:endParaRPr lang="uk-UA"/>
          </a:p>
        </p:txBody>
      </p:sp>
      <p:sp>
        <p:nvSpPr>
          <p:cNvPr id="10" name="Picture Placeholder 3">
            <a:extLst>
              <a:ext uri="{FF2B5EF4-FFF2-40B4-BE49-F238E27FC236}">
                <a16:creationId xmlns:a16="http://schemas.microsoft.com/office/drawing/2014/main" id="{9DDCC9E0-60A8-460E-B271-38AA5BD31AB6}"/>
              </a:ext>
            </a:extLst>
          </p:cNvPr>
          <p:cNvSpPr>
            <a:spLocks noGrp="1"/>
          </p:cNvSpPr>
          <p:nvPr>
            <p:ph type="pic" sz="quarter" idx="11"/>
          </p:nvPr>
        </p:nvSpPr>
        <p:spPr>
          <a:xfrm>
            <a:off x="4398000" y="914400"/>
            <a:ext cx="3396000" cy="3336000"/>
          </a:xfrm>
          <a:prstGeom prst="rect">
            <a:avLst/>
          </a:prstGeom>
        </p:spPr>
        <p:txBody>
          <a:bodyPr/>
          <a:lstStyle/>
          <a:p>
            <a:endParaRPr lang="uk-UA"/>
          </a:p>
        </p:txBody>
      </p:sp>
      <p:sp>
        <p:nvSpPr>
          <p:cNvPr id="11" name="Picture Placeholder 3">
            <a:extLst>
              <a:ext uri="{FF2B5EF4-FFF2-40B4-BE49-F238E27FC236}">
                <a16:creationId xmlns:a16="http://schemas.microsoft.com/office/drawing/2014/main" id="{078D1A29-CD71-43A6-99D6-836B5EBFDE5A}"/>
              </a:ext>
            </a:extLst>
          </p:cNvPr>
          <p:cNvSpPr>
            <a:spLocks noGrp="1"/>
          </p:cNvSpPr>
          <p:nvPr>
            <p:ph type="pic" sz="quarter" idx="12"/>
          </p:nvPr>
        </p:nvSpPr>
        <p:spPr>
          <a:xfrm>
            <a:off x="7881600" y="914400"/>
            <a:ext cx="3396000" cy="3336000"/>
          </a:xfrm>
          <a:prstGeom prst="rect">
            <a:avLst/>
          </a:prstGeom>
        </p:spPr>
        <p:txBody>
          <a:bodyPr/>
          <a:lstStyle/>
          <a:p>
            <a:endParaRPr lang="uk-UA"/>
          </a:p>
        </p:txBody>
      </p:sp>
      <p:sp>
        <p:nvSpPr>
          <p:cNvPr id="5" name="Title 4">
            <a:extLst>
              <a:ext uri="{FF2B5EF4-FFF2-40B4-BE49-F238E27FC236}">
                <a16:creationId xmlns:a16="http://schemas.microsoft.com/office/drawing/2014/main" id="{051B3C81-37F1-45BE-8A36-6F5B922614FC}"/>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67457184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2_IMAGE option 15">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2520000" cy="2520000"/>
          </a:xfrm>
          <a:prstGeom prst="rect">
            <a:avLst/>
          </a:prstGeom>
        </p:spPr>
        <p:txBody>
          <a:bodyPr/>
          <a:lstStyle>
            <a:lvl1pPr>
              <a:defRPr sz="1867"/>
            </a:lvl1pPr>
          </a:lstStyle>
          <a:p>
            <a:endParaRPr lang="uk-UA"/>
          </a:p>
        </p:txBody>
      </p:sp>
      <p:sp>
        <p:nvSpPr>
          <p:cNvPr id="14" name="Picture Placeholder 3">
            <a:extLst>
              <a:ext uri="{FF2B5EF4-FFF2-40B4-BE49-F238E27FC236}">
                <a16:creationId xmlns:a16="http://schemas.microsoft.com/office/drawing/2014/main" id="{E32D31ED-4C21-4996-B1F6-2801D562DEBA}"/>
              </a:ext>
            </a:extLst>
          </p:cNvPr>
          <p:cNvSpPr>
            <a:spLocks noGrp="1"/>
          </p:cNvSpPr>
          <p:nvPr>
            <p:ph type="pic" sz="quarter" idx="11"/>
          </p:nvPr>
        </p:nvSpPr>
        <p:spPr>
          <a:xfrm>
            <a:off x="8757600" y="914400"/>
            <a:ext cx="2520000" cy="2520000"/>
          </a:xfrm>
          <a:prstGeom prst="rect">
            <a:avLst/>
          </a:prstGeom>
        </p:spPr>
        <p:txBody>
          <a:bodyPr/>
          <a:lstStyle>
            <a:lvl1pPr>
              <a:defRPr sz="1867"/>
            </a:lvl1pPr>
          </a:lstStyle>
          <a:p>
            <a:endParaRPr lang="uk-UA"/>
          </a:p>
        </p:txBody>
      </p:sp>
      <p:sp>
        <p:nvSpPr>
          <p:cNvPr id="15" name="Picture Placeholder 3">
            <a:extLst>
              <a:ext uri="{FF2B5EF4-FFF2-40B4-BE49-F238E27FC236}">
                <a16:creationId xmlns:a16="http://schemas.microsoft.com/office/drawing/2014/main" id="{871AC328-6CDC-43DA-B810-E2F4FA4B78C0}"/>
              </a:ext>
            </a:extLst>
          </p:cNvPr>
          <p:cNvSpPr>
            <a:spLocks noGrp="1"/>
          </p:cNvSpPr>
          <p:nvPr>
            <p:ph type="pic" sz="quarter" idx="12"/>
          </p:nvPr>
        </p:nvSpPr>
        <p:spPr>
          <a:xfrm>
            <a:off x="6143201" y="914400"/>
            <a:ext cx="2520000" cy="2520000"/>
          </a:xfrm>
          <a:prstGeom prst="rect">
            <a:avLst/>
          </a:prstGeom>
        </p:spPr>
        <p:txBody>
          <a:bodyPr/>
          <a:lstStyle>
            <a:lvl1pPr>
              <a:defRPr sz="1867"/>
            </a:lvl1pPr>
          </a:lstStyle>
          <a:p>
            <a:endParaRPr lang="uk-UA"/>
          </a:p>
        </p:txBody>
      </p:sp>
      <p:sp>
        <p:nvSpPr>
          <p:cNvPr id="16" name="Picture Placeholder 3">
            <a:extLst>
              <a:ext uri="{FF2B5EF4-FFF2-40B4-BE49-F238E27FC236}">
                <a16:creationId xmlns:a16="http://schemas.microsoft.com/office/drawing/2014/main" id="{3BA56443-CF18-4C38-9575-5E1710AAB668}"/>
              </a:ext>
            </a:extLst>
          </p:cNvPr>
          <p:cNvSpPr>
            <a:spLocks noGrp="1"/>
          </p:cNvSpPr>
          <p:nvPr>
            <p:ph type="pic" sz="quarter" idx="13"/>
          </p:nvPr>
        </p:nvSpPr>
        <p:spPr>
          <a:xfrm>
            <a:off x="3528799" y="914400"/>
            <a:ext cx="2520000" cy="2520000"/>
          </a:xfrm>
          <a:prstGeom prst="rect">
            <a:avLst/>
          </a:prstGeom>
        </p:spPr>
        <p:txBody>
          <a:bodyPr/>
          <a:lstStyle>
            <a:lvl1pPr>
              <a:defRPr sz="1867"/>
            </a:lvl1pPr>
          </a:lstStyle>
          <a:p>
            <a:endParaRPr lang="uk-UA"/>
          </a:p>
        </p:txBody>
      </p:sp>
      <p:sp>
        <p:nvSpPr>
          <p:cNvPr id="6" name="Title 4">
            <a:extLst>
              <a:ext uri="{FF2B5EF4-FFF2-40B4-BE49-F238E27FC236}">
                <a16:creationId xmlns:a16="http://schemas.microsoft.com/office/drawing/2014/main" id="{BDE31C0E-ED7D-4FBC-B3FC-8850A717228D}"/>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245681221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1_IMAGE option 36">
    <p:spTree>
      <p:nvGrpSpPr>
        <p:cNvPr id="1" name=""/>
        <p:cNvGrpSpPr/>
        <p:nvPr/>
      </p:nvGrpSpPr>
      <p:grpSpPr>
        <a:xfrm>
          <a:off x="0" y="0"/>
          <a:ext cx="0" cy="0"/>
          <a:chOff x="0" y="0"/>
          <a:chExt cx="0" cy="0"/>
        </a:xfrm>
      </p:grpSpPr>
      <p:sp>
        <p:nvSpPr>
          <p:cNvPr id="12" name="Picture Placeholder 3">
            <a:extLst>
              <a:ext uri="{FF2B5EF4-FFF2-40B4-BE49-F238E27FC236}">
                <a16:creationId xmlns:a16="http://schemas.microsoft.com/office/drawing/2014/main" id="{A01E19A8-58F0-4680-BA37-243AA8D2479B}"/>
              </a:ext>
            </a:extLst>
          </p:cNvPr>
          <p:cNvSpPr>
            <a:spLocks noGrp="1"/>
          </p:cNvSpPr>
          <p:nvPr>
            <p:ph type="pic" sz="quarter" idx="10"/>
          </p:nvPr>
        </p:nvSpPr>
        <p:spPr>
          <a:xfrm>
            <a:off x="914400" y="914401"/>
            <a:ext cx="2520000" cy="2472000"/>
          </a:xfrm>
          <a:prstGeom prst="rect">
            <a:avLst/>
          </a:prstGeom>
        </p:spPr>
        <p:txBody>
          <a:bodyPr/>
          <a:lstStyle>
            <a:lvl1pPr>
              <a:defRPr sz="1867"/>
            </a:lvl1pPr>
          </a:lstStyle>
          <a:p>
            <a:endParaRPr lang="uk-UA"/>
          </a:p>
        </p:txBody>
      </p:sp>
      <p:sp>
        <p:nvSpPr>
          <p:cNvPr id="13" name="Picture Placeholder 3">
            <a:extLst>
              <a:ext uri="{FF2B5EF4-FFF2-40B4-BE49-F238E27FC236}">
                <a16:creationId xmlns:a16="http://schemas.microsoft.com/office/drawing/2014/main" id="{35F7524D-A316-4A4B-928A-66679129A8AC}"/>
              </a:ext>
            </a:extLst>
          </p:cNvPr>
          <p:cNvSpPr>
            <a:spLocks noGrp="1"/>
          </p:cNvSpPr>
          <p:nvPr>
            <p:ph type="pic" sz="quarter" idx="11"/>
          </p:nvPr>
        </p:nvSpPr>
        <p:spPr>
          <a:xfrm>
            <a:off x="6143201" y="914401"/>
            <a:ext cx="2520000" cy="2472000"/>
          </a:xfrm>
          <a:prstGeom prst="rect">
            <a:avLst/>
          </a:prstGeom>
        </p:spPr>
        <p:txBody>
          <a:bodyPr/>
          <a:lstStyle>
            <a:lvl1pPr>
              <a:defRPr sz="1867"/>
            </a:lvl1pPr>
          </a:lstStyle>
          <a:p>
            <a:endParaRPr lang="uk-UA"/>
          </a:p>
        </p:txBody>
      </p:sp>
      <p:sp>
        <p:nvSpPr>
          <p:cNvPr id="14" name="Picture Placeholder 3">
            <a:extLst>
              <a:ext uri="{FF2B5EF4-FFF2-40B4-BE49-F238E27FC236}">
                <a16:creationId xmlns:a16="http://schemas.microsoft.com/office/drawing/2014/main" id="{3F19A66A-71A3-45B9-B802-F3CD6C788920}"/>
              </a:ext>
            </a:extLst>
          </p:cNvPr>
          <p:cNvSpPr>
            <a:spLocks noGrp="1"/>
          </p:cNvSpPr>
          <p:nvPr>
            <p:ph type="pic" sz="quarter" idx="12"/>
          </p:nvPr>
        </p:nvSpPr>
        <p:spPr>
          <a:xfrm>
            <a:off x="6143201" y="3471599"/>
            <a:ext cx="2520000" cy="2472000"/>
          </a:xfrm>
          <a:prstGeom prst="rect">
            <a:avLst/>
          </a:prstGeom>
        </p:spPr>
        <p:txBody>
          <a:bodyPr/>
          <a:lstStyle>
            <a:lvl1pPr>
              <a:defRPr sz="1867"/>
            </a:lvl1pPr>
          </a:lstStyle>
          <a:p>
            <a:endParaRPr lang="uk-UA"/>
          </a:p>
        </p:txBody>
      </p:sp>
      <p:sp>
        <p:nvSpPr>
          <p:cNvPr id="15" name="Picture Placeholder 3">
            <a:extLst>
              <a:ext uri="{FF2B5EF4-FFF2-40B4-BE49-F238E27FC236}">
                <a16:creationId xmlns:a16="http://schemas.microsoft.com/office/drawing/2014/main" id="{F34BF67E-4A08-4158-AB88-CA7B07B054DE}"/>
              </a:ext>
            </a:extLst>
          </p:cNvPr>
          <p:cNvSpPr>
            <a:spLocks noGrp="1"/>
          </p:cNvSpPr>
          <p:nvPr>
            <p:ph type="pic" sz="quarter" idx="13"/>
          </p:nvPr>
        </p:nvSpPr>
        <p:spPr>
          <a:xfrm>
            <a:off x="914400" y="3471599"/>
            <a:ext cx="2520000" cy="2472000"/>
          </a:xfrm>
          <a:prstGeom prst="rect">
            <a:avLst/>
          </a:prstGeom>
        </p:spPr>
        <p:txBody>
          <a:bodyPr/>
          <a:lstStyle>
            <a:lvl1pPr>
              <a:defRPr sz="1867"/>
            </a:lvl1pPr>
          </a:lstStyle>
          <a:p>
            <a:endParaRPr lang="uk-UA"/>
          </a:p>
        </p:txBody>
      </p:sp>
      <p:sp>
        <p:nvSpPr>
          <p:cNvPr id="6" name="Title 4">
            <a:extLst>
              <a:ext uri="{FF2B5EF4-FFF2-40B4-BE49-F238E27FC236}">
                <a16:creationId xmlns:a16="http://schemas.microsoft.com/office/drawing/2014/main" id="{56E3EE0B-F4D7-4A15-858C-7B64D9236F77}"/>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4107807962"/>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1_IMAGE option 40">
    <p:spTree>
      <p:nvGrpSpPr>
        <p:cNvPr id="1" name=""/>
        <p:cNvGrpSpPr/>
        <p:nvPr/>
      </p:nvGrpSpPr>
      <p:grpSpPr>
        <a:xfrm>
          <a:off x="0" y="0"/>
          <a:ext cx="0" cy="0"/>
          <a:chOff x="0" y="0"/>
          <a:chExt cx="0" cy="0"/>
        </a:xfrm>
      </p:grpSpPr>
      <p:sp>
        <p:nvSpPr>
          <p:cNvPr id="10" name="Picture Placeholder 3">
            <a:extLst>
              <a:ext uri="{FF2B5EF4-FFF2-40B4-BE49-F238E27FC236}">
                <a16:creationId xmlns:a16="http://schemas.microsoft.com/office/drawing/2014/main" id="{DB8E2D95-DBF1-4838-AC3D-96F341E8EC32}"/>
              </a:ext>
            </a:extLst>
          </p:cNvPr>
          <p:cNvSpPr>
            <a:spLocks noGrp="1"/>
          </p:cNvSpPr>
          <p:nvPr>
            <p:ph type="pic" sz="quarter" idx="11"/>
          </p:nvPr>
        </p:nvSpPr>
        <p:spPr>
          <a:xfrm>
            <a:off x="6522720" y="1688785"/>
            <a:ext cx="1633728" cy="1633728"/>
          </a:xfrm>
          <a:prstGeom prst="rect">
            <a:avLst/>
          </a:prstGeom>
        </p:spPr>
        <p:txBody>
          <a:bodyPr/>
          <a:lstStyle>
            <a:lvl1pPr>
              <a:defRPr sz="1600"/>
            </a:lvl1pPr>
          </a:lstStyle>
          <a:p>
            <a:endParaRPr lang="en-US"/>
          </a:p>
        </p:txBody>
      </p:sp>
      <p:sp>
        <p:nvSpPr>
          <p:cNvPr id="5" name="Picture Placeholder 3">
            <a:extLst>
              <a:ext uri="{FF2B5EF4-FFF2-40B4-BE49-F238E27FC236}">
                <a16:creationId xmlns:a16="http://schemas.microsoft.com/office/drawing/2014/main" id="{90CB9292-A56B-4AF1-9C57-80C7BB9D0850}"/>
              </a:ext>
            </a:extLst>
          </p:cNvPr>
          <p:cNvSpPr>
            <a:spLocks noGrp="1"/>
          </p:cNvSpPr>
          <p:nvPr>
            <p:ph type="pic" sz="quarter" idx="10"/>
          </p:nvPr>
        </p:nvSpPr>
        <p:spPr>
          <a:xfrm>
            <a:off x="4035552" y="1688785"/>
            <a:ext cx="1633728" cy="1633728"/>
          </a:xfrm>
          <a:prstGeom prst="rect">
            <a:avLst/>
          </a:prstGeom>
        </p:spPr>
        <p:txBody>
          <a:bodyPr/>
          <a:lstStyle>
            <a:lvl1pPr>
              <a:defRPr sz="1600"/>
            </a:lvl1pPr>
          </a:lstStyle>
          <a:p>
            <a:endParaRPr lang="en-US"/>
          </a:p>
        </p:txBody>
      </p:sp>
      <p:sp>
        <p:nvSpPr>
          <p:cNvPr id="4" name="Title 4">
            <a:extLst>
              <a:ext uri="{FF2B5EF4-FFF2-40B4-BE49-F238E27FC236}">
                <a16:creationId xmlns:a16="http://schemas.microsoft.com/office/drawing/2014/main" id="{3EC904EB-B2A2-479C-9B2E-50DCB0CD54DA}"/>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235735525"/>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1_IMAGE option 43">
    <p:spTree>
      <p:nvGrpSpPr>
        <p:cNvPr id="1" name=""/>
        <p:cNvGrpSpPr/>
        <p:nvPr/>
      </p:nvGrpSpPr>
      <p:grpSpPr>
        <a:xfrm>
          <a:off x="0" y="0"/>
          <a:ext cx="0" cy="0"/>
          <a:chOff x="0" y="0"/>
          <a:chExt cx="0" cy="0"/>
        </a:xfrm>
      </p:grpSpPr>
      <p:sp>
        <p:nvSpPr>
          <p:cNvPr id="13" name="Picture Placeholder 2">
            <a:extLst>
              <a:ext uri="{FF2B5EF4-FFF2-40B4-BE49-F238E27FC236}">
                <a16:creationId xmlns:a16="http://schemas.microsoft.com/office/drawing/2014/main" id="{25D926C8-134F-4B4E-AFA6-422CF4396A99}"/>
              </a:ext>
            </a:extLst>
          </p:cNvPr>
          <p:cNvSpPr>
            <a:spLocks noGrp="1"/>
          </p:cNvSpPr>
          <p:nvPr>
            <p:ph type="pic" sz="quarter" idx="12"/>
          </p:nvPr>
        </p:nvSpPr>
        <p:spPr>
          <a:xfrm>
            <a:off x="3927933" y="2539400"/>
            <a:ext cx="1779800" cy="1779800"/>
          </a:xfrm>
          <a:prstGeom prst="ellipse">
            <a:avLst/>
          </a:prstGeom>
          <a:ln w="63500">
            <a:noFill/>
          </a:ln>
          <a:effectLst/>
        </p:spPr>
        <p:txBody>
          <a:bodyPr/>
          <a:lstStyle>
            <a:lvl1pPr>
              <a:defRPr sz="1333"/>
            </a:lvl1pPr>
          </a:lstStyle>
          <a:p>
            <a:endParaRPr lang="uk-UA"/>
          </a:p>
        </p:txBody>
      </p:sp>
      <p:sp>
        <p:nvSpPr>
          <p:cNvPr id="14" name="Picture Placeholder 2">
            <a:extLst>
              <a:ext uri="{FF2B5EF4-FFF2-40B4-BE49-F238E27FC236}">
                <a16:creationId xmlns:a16="http://schemas.microsoft.com/office/drawing/2014/main" id="{E7A03C44-8D2E-4BFD-9CA2-776A82F3D046}"/>
              </a:ext>
            </a:extLst>
          </p:cNvPr>
          <p:cNvSpPr>
            <a:spLocks noGrp="1"/>
          </p:cNvSpPr>
          <p:nvPr>
            <p:ph type="pic" sz="quarter" idx="13"/>
          </p:nvPr>
        </p:nvSpPr>
        <p:spPr>
          <a:xfrm>
            <a:off x="6484267" y="2539400"/>
            <a:ext cx="1779800" cy="1779800"/>
          </a:xfrm>
          <a:prstGeom prst="ellipse">
            <a:avLst/>
          </a:prstGeom>
          <a:ln w="63500">
            <a:noFill/>
          </a:ln>
          <a:effectLst/>
        </p:spPr>
        <p:txBody>
          <a:bodyPr/>
          <a:lstStyle>
            <a:lvl1pPr>
              <a:defRPr sz="1333"/>
            </a:lvl1pPr>
          </a:lstStyle>
          <a:p>
            <a:endParaRPr lang="uk-UA"/>
          </a:p>
        </p:txBody>
      </p:sp>
      <p:sp>
        <p:nvSpPr>
          <p:cNvPr id="15" name="Picture Placeholder 2">
            <a:extLst>
              <a:ext uri="{FF2B5EF4-FFF2-40B4-BE49-F238E27FC236}">
                <a16:creationId xmlns:a16="http://schemas.microsoft.com/office/drawing/2014/main" id="{F4B1582B-7009-4058-8A5C-E13B6D711671}"/>
              </a:ext>
            </a:extLst>
          </p:cNvPr>
          <p:cNvSpPr>
            <a:spLocks noGrp="1"/>
          </p:cNvSpPr>
          <p:nvPr>
            <p:ph type="pic" sz="quarter" idx="14"/>
          </p:nvPr>
        </p:nvSpPr>
        <p:spPr>
          <a:xfrm>
            <a:off x="9040600" y="2539400"/>
            <a:ext cx="1779800" cy="1779800"/>
          </a:xfrm>
          <a:prstGeom prst="ellipse">
            <a:avLst/>
          </a:prstGeom>
          <a:ln w="63500">
            <a:noFill/>
          </a:ln>
          <a:effectLst/>
        </p:spPr>
        <p:txBody>
          <a:bodyPr/>
          <a:lstStyle>
            <a:lvl1pPr>
              <a:defRPr sz="1333"/>
            </a:lvl1pPr>
          </a:lstStyle>
          <a:p>
            <a:endParaRPr lang="uk-UA"/>
          </a:p>
        </p:txBody>
      </p:sp>
      <p:sp>
        <p:nvSpPr>
          <p:cNvPr id="4" name="Picture Placeholder 2">
            <a:extLst>
              <a:ext uri="{FF2B5EF4-FFF2-40B4-BE49-F238E27FC236}">
                <a16:creationId xmlns:a16="http://schemas.microsoft.com/office/drawing/2014/main" id="{ECE65DF2-591D-4F3E-B1AE-7D36BDC98605}"/>
              </a:ext>
            </a:extLst>
          </p:cNvPr>
          <p:cNvSpPr>
            <a:spLocks noGrp="1"/>
          </p:cNvSpPr>
          <p:nvPr>
            <p:ph type="pic" sz="quarter" idx="11"/>
          </p:nvPr>
        </p:nvSpPr>
        <p:spPr>
          <a:xfrm>
            <a:off x="1371600" y="2539400"/>
            <a:ext cx="1779800" cy="1779800"/>
          </a:xfrm>
          <a:prstGeom prst="ellipse">
            <a:avLst/>
          </a:prstGeom>
          <a:ln w="63500">
            <a:noFill/>
          </a:ln>
          <a:effectLst/>
        </p:spPr>
        <p:txBody>
          <a:bodyPr/>
          <a:lstStyle>
            <a:lvl1pPr>
              <a:defRPr sz="1333"/>
            </a:lvl1pPr>
          </a:lstStyle>
          <a:p>
            <a:endParaRPr lang="uk-UA"/>
          </a:p>
        </p:txBody>
      </p:sp>
    </p:spTree>
    <p:extLst>
      <p:ext uri="{BB962C8B-B14F-4D97-AF65-F5344CB8AC3E}">
        <p14:creationId xmlns:p14="http://schemas.microsoft.com/office/powerpoint/2010/main" val="3869384264"/>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2_IMAGE option 20">
    <p:spTree>
      <p:nvGrpSpPr>
        <p:cNvPr id="1" name=""/>
        <p:cNvGrpSpPr/>
        <p:nvPr/>
      </p:nvGrpSpPr>
      <p:grpSpPr>
        <a:xfrm>
          <a:off x="0" y="0"/>
          <a:ext cx="0" cy="0"/>
          <a:chOff x="0" y="0"/>
          <a:chExt cx="0" cy="0"/>
        </a:xfrm>
      </p:grpSpPr>
      <p:sp>
        <p:nvSpPr>
          <p:cNvPr id="13" name="Picture Placeholder 3">
            <a:extLst>
              <a:ext uri="{FF2B5EF4-FFF2-40B4-BE49-F238E27FC236}">
                <a16:creationId xmlns:a16="http://schemas.microsoft.com/office/drawing/2014/main" id="{35F7524D-A316-4A4B-928A-66679129A8AC}"/>
              </a:ext>
            </a:extLst>
          </p:cNvPr>
          <p:cNvSpPr>
            <a:spLocks noGrp="1"/>
          </p:cNvSpPr>
          <p:nvPr>
            <p:ph type="pic" sz="quarter" idx="11"/>
          </p:nvPr>
        </p:nvSpPr>
        <p:spPr>
          <a:xfrm>
            <a:off x="6143201" y="914401"/>
            <a:ext cx="2520000" cy="2472000"/>
          </a:xfrm>
          <a:prstGeom prst="rect">
            <a:avLst/>
          </a:prstGeom>
        </p:spPr>
        <p:txBody>
          <a:bodyPr/>
          <a:lstStyle>
            <a:lvl1pPr>
              <a:defRPr sz="1867"/>
            </a:lvl1pPr>
          </a:lstStyle>
          <a:p>
            <a:endParaRPr lang="uk-UA"/>
          </a:p>
        </p:txBody>
      </p:sp>
      <p:sp>
        <p:nvSpPr>
          <p:cNvPr id="14" name="Picture Placeholder 3">
            <a:extLst>
              <a:ext uri="{FF2B5EF4-FFF2-40B4-BE49-F238E27FC236}">
                <a16:creationId xmlns:a16="http://schemas.microsoft.com/office/drawing/2014/main" id="{3F19A66A-71A3-45B9-B802-F3CD6C788920}"/>
              </a:ext>
            </a:extLst>
          </p:cNvPr>
          <p:cNvSpPr>
            <a:spLocks noGrp="1"/>
          </p:cNvSpPr>
          <p:nvPr>
            <p:ph type="pic" sz="quarter" idx="12"/>
          </p:nvPr>
        </p:nvSpPr>
        <p:spPr>
          <a:xfrm>
            <a:off x="6143201" y="3471599"/>
            <a:ext cx="2520000" cy="2472000"/>
          </a:xfrm>
          <a:prstGeom prst="rect">
            <a:avLst/>
          </a:prstGeom>
        </p:spPr>
        <p:txBody>
          <a:bodyPr/>
          <a:lstStyle>
            <a:lvl1pPr>
              <a:defRPr sz="1867"/>
            </a:lvl1pPr>
          </a:lstStyle>
          <a:p>
            <a:endParaRPr lang="uk-UA"/>
          </a:p>
        </p:txBody>
      </p:sp>
      <p:sp>
        <p:nvSpPr>
          <p:cNvPr id="15" name="Picture Placeholder 3">
            <a:extLst>
              <a:ext uri="{FF2B5EF4-FFF2-40B4-BE49-F238E27FC236}">
                <a16:creationId xmlns:a16="http://schemas.microsoft.com/office/drawing/2014/main" id="{F34BF67E-4A08-4158-AB88-CA7B07B054DE}"/>
              </a:ext>
            </a:extLst>
          </p:cNvPr>
          <p:cNvSpPr>
            <a:spLocks noGrp="1"/>
          </p:cNvSpPr>
          <p:nvPr>
            <p:ph type="pic" sz="quarter" idx="13"/>
          </p:nvPr>
        </p:nvSpPr>
        <p:spPr>
          <a:xfrm>
            <a:off x="914400" y="3471599"/>
            <a:ext cx="2520000" cy="2472000"/>
          </a:xfrm>
          <a:prstGeom prst="rect">
            <a:avLst/>
          </a:prstGeom>
        </p:spPr>
        <p:txBody>
          <a:bodyPr/>
          <a:lstStyle>
            <a:lvl1pPr>
              <a:defRPr sz="1867"/>
            </a:lvl1pPr>
          </a:lstStyle>
          <a:p>
            <a:endParaRPr lang="uk-UA"/>
          </a:p>
        </p:txBody>
      </p:sp>
      <p:sp>
        <p:nvSpPr>
          <p:cNvPr id="8" name="Picture Placeholder 3">
            <a:extLst>
              <a:ext uri="{FF2B5EF4-FFF2-40B4-BE49-F238E27FC236}">
                <a16:creationId xmlns:a16="http://schemas.microsoft.com/office/drawing/2014/main" id="{D51E2876-E8C8-423C-9494-4CEF2FF3A976}"/>
              </a:ext>
            </a:extLst>
          </p:cNvPr>
          <p:cNvSpPr>
            <a:spLocks noGrp="1"/>
          </p:cNvSpPr>
          <p:nvPr>
            <p:ph type="pic" sz="quarter" idx="14"/>
          </p:nvPr>
        </p:nvSpPr>
        <p:spPr>
          <a:xfrm>
            <a:off x="3528799" y="914401"/>
            <a:ext cx="2520000" cy="2472000"/>
          </a:xfrm>
          <a:prstGeom prst="rect">
            <a:avLst/>
          </a:prstGeom>
        </p:spPr>
        <p:txBody>
          <a:bodyPr/>
          <a:lstStyle>
            <a:lvl1pPr>
              <a:defRPr sz="1867"/>
            </a:lvl1pPr>
          </a:lstStyle>
          <a:p>
            <a:endParaRPr lang="uk-UA"/>
          </a:p>
        </p:txBody>
      </p:sp>
      <p:sp>
        <p:nvSpPr>
          <p:cNvPr id="9" name="Picture Placeholder 3">
            <a:extLst>
              <a:ext uri="{FF2B5EF4-FFF2-40B4-BE49-F238E27FC236}">
                <a16:creationId xmlns:a16="http://schemas.microsoft.com/office/drawing/2014/main" id="{FBEA9705-624D-467C-AF97-F2C06F54CF58}"/>
              </a:ext>
            </a:extLst>
          </p:cNvPr>
          <p:cNvSpPr>
            <a:spLocks noGrp="1"/>
          </p:cNvSpPr>
          <p:nvPr>
            <p:ph type="pic" sz="quarter" idx="15"/>
          </p:nvPr>
        </p:nvSpPr>
        <p:spPr>
          <a:xfrm>
            <a:off x="3528799" y="3471599"/>
            <a:ext cx="2520000" cy="2472000"/>
          </a:xfrm>
          <a:prstGeom prst="rect">
            <a:avLst/>
          </a:prstGeom>
        </p:spPr>
        <p:txBody>
          <a:bodyPr/>
          <a:lstStyle>
            <a:lvl1pPr>
              <a:defRPr sz="1867"/>
            </a:lvl1pPr>
          </a:lstStyle>
          <a:p>
            <a:endParaRPr lang="uk-UA"/>
          </a:p>
        </p:txBody>
      </p:sp>
      <p:sp>
        <p:nvSpPr>
          <p:cNvPr id="10" name="Picture Placeholder 3">
            <a:extLst>
              <a:ext uri="{FF2B5EF4-FFF2-40B4-BE49-F238E27FC236}">
                <a16:creationId xmlns:a16="http://schemas.microsoft.com/office/drawing/2014/main" id="{9D52E7B9-C3A8-480E-B89A-1D9E52E70D05}"/>
              </a:ext>
            </a:extLst>
          </p:cNvPr>
          <p:cNvSpPr>
            <a:spLocks noGrp="1"/>
          </p:cNvSpPr>
          <p:nvPr>
            <p:ph type="pic" sz="quarter" idx="16"/>
          </p:nvPr>
        </p:nvSpPr>
        <p:spPr>
          <a:xfrm>
            <a:off x="8757600" y="914401"/>
            <a:ext cx="2520000" cy="2472000"/>
          </a:xfrm>
          <a:prstGeom prst="rect">
            <a:avLst/>
          </a:prstGeom>
        </p:spPr>
        <p:txBody>
          <a:bodyPr/>
          <a:lstStyle>
            <a:lvl1pPr>
              <a:defRPr sz="1867"/>
            </a:lvl1pPr>
          </a:lstStyle>
          <a:p>
            <a:endParaRPr lang="uk-UA"/>
          </a:p>
        </p:txBody>
      </p:sp>
      <p:sp>
        <p:nvSpPr>
          <p:cNvPr id="11" name="Title 4">
            <a:extLst>
              <a:ext uri="{FF2B5EF4-FFF2-40B4-BE49-F238E27FC236}">
                <a16:creationId xmlns:a16="http://schemas.microsoft.com/office/drawing/2014/main" id="{9362819E-B2B5-455B-AA2D-A8DAF1066AC6}"/>
              </a:ext>
            </a:extLst>
          </p:cNvPr>
          <p:cNvSpPr>
            <a:spLocks noGrp="1"/>
          </p:cNvSpPr>
          <p:nvPr>
            <p:ph type="title" hasCustomPrompt="1"/>
          </p:nvPr>
        </p:nvSpPr>
        <p:spPr>
          <a:xfrm>
            <a:off x="2692400" y="204824"/>
            <a:ext cx="8585200" cy="535531"/>
          </a:xfrm>
          <a:prstGeom prst="rect">
            <a:avLst/>
          </a:prstGeom>
          <a:noFill/>
        </p:spPr>
        <p:txBody>
          <a:bodyPr wrap="square" rtlCol="0">
            <a:spAutoFit/>
          </a:bodyPr>
          <a:lstStyle>
            <a:lvl1pPr algn="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63380924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1_IMAGE option 37">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399"/>
            <a:ext cx="1680000" cy="1680000"/>
          </a:xfrm>
          <a:prstGeom prst="rect">
            <a:avLst/>
          </a:prstGeom>
        </p:spPr>
        <p:txBody>
          <a:bodyPr/>
          <a:lstStyle>
            <a:lvl1pPr>
              <a:defRPr sz="1200"/>
            </a:lvl1pPr>
          </a:lstStyle>
          <a:p>
            <a:endParaRPr lang="uk-UA"/>
          </a:p>
        </p:txBody>
      </p:sp>
      <p:sp>
        <p:nvSpPr>
          <p:cNvPr id="24" name="Picture Placeholder 3">
            <a:extLst>
              <a:ext uri="{FF2B5EF4-FFF2-40B4-BE49-F238E27FC236}">
                <a16:creationId xmlns:a16="http://schemas.microsoft.com/office/drawing/2014/main" id="{4D6CAF51-6BDC-498B-A477-237F7A227F5F}"/>
              </a:ext>
            </a:extLst>
          </p:cNvPr>
          <p:cNvSpPr>
            <a:spLocks noGrp="1"/>
          </p:cNvSpPr>
          <p:nvPr>
            <p:ph type="pic" sz="quarter" idx="11"/>
          </p:nvPr>
        </p:nvSpPr>
        <p:spPr>
          <a:xfrm>
            <a:off x="2594400" y="914399"/>
            <a:ext cx="1680000" cy="1680000"/>
          </a:xfrm>
          <a:prstGeom prst="rect">
            <a:avLst/>
          </a:prstGeom>
        </p:spPr>
        <p:txBody>
          <a:bodyPr/>
          <a:lstStyle>
            <a:lvl1pPr>
              <a:defRPr sz="1200"/>
            </a:lvl1pPr>
          </a:lstStyle>
          <a:p>
            <a:endParaRPr lang="uk-UA"/>
          </a:p>
        </p:txBody>
      </p:sp>
      <p:sp>
        <p:nvSpPr>
          <p:cNvPr id="25" name="Picture Placeholder 3">
            <a:extLst>
              <a:ext uri="{FF2B5EF4-FFF2-40B4-BE49-F238E27FC236}">
                <a16:creationId xmlns:a16="http://schemas.microsoft.com/office/drawing/2014/main" id="{90441955-A97F-4CDA-9F8E-65C8BCEFD3D4}"/>
              </a:ext>
            </a:extLst>
          </p:cNvPr>
          <p:cNvSpPr>
            <a:spLocks noGrp="1"/>
          </p:cNvSpPr>
          <p:nvPr>
            <p:ph type="pic" sz="quarter" idx="12"/>
          </p:nvPr>
        </p:nvSpPr>
        <p:spPr>
          <a:xfrm>
            <a:off x="4274400" y="914399"/>
            <a:ext cx="1680000" cy="1680000"/>
          </a:xfrm>
          <a:prstGeom prst="rect">
            <a:avLst/>
          </a:prstGeom>
        </p:spPr>
        <p:txBody>
          <a:bodyPr/>
          <a:lstStyle>
            <a:lvl1pPr>
              <a:defRPr sz="1200"/>
            </a:lvl1pPr>
          </a:lstStyle>
          <a:p>
            <a:endParaRPr lang="uk-UA"/>
          </a:p>
        </p:txBody>
      </p:sp>
      <p:sp>
        <p:nvSpPr>
          <p:cNvPr id="26" name="Picture Placeholder 3">
            <a:extLst>
              <a:ext uri="{FF2B5EF4-FFF2-40B4-BE49-F238E27FC236}">
                <a16:creationId xmlns:a16="http://schemas.microsoft.com/office/drawing/2014/main" id="{34091CEE-A618-459D-8440-5B817743F9C9}"/>
              </a:ext>
            </a:extLst>
          </p:cNvPr>
          <p:cNvSpPr>
            <a:spLocks noGrp="1"/>
          </p:cNvSpPr>
          <p:nvPr>
            <p:ph type="pic" sz="quarter" idx="13"/>
          </p:nvPr>
        </p:nvSpPr>
        <p:spPr>
          <a:xfrm>
            <a:off x="914400" y="2594400"/>
            <a:ext cx="1680000" cy="1680000"/>
          </a:xfrm>
          <a:prstGeom prst="rect">
            <a:avLst/>
          </a:prstGeom>
        </p:spPr>
        <p:txBody>
          <a:bodyPr/>
          <a:lstStyle>
            <a:lvl1pPr>
              <a:defRPr sz="1200"/>
            </a:lvl1pPr>
          </a:lstStyle>
          <a:p>
            <a:endParaRPr lang="uk-UA"/>
          </a:p>
        </p:txBody>
      </p:sp>
      <p:sp>
        <p:nvSpPr>
          <p:cNvPr id="27" name="Picture Placeholder 3">
            <a:extLst>
              <a:ext uri="{FF2B5EF4-FFF2-40B4-BE49-F238E27FC236}">
                <a16:creationId xmlns:a16="http://schemas.microsoft.com/office/drawing/2014/main" id="{6A2A6811-5688-499E-AFFE-209FF0846F7B}"/>
              </a:ext>
            </a:extLst>
          </p:cNvPr>
          <p:cNvSpPr>
            <a:spLocks noGrp="1"/>
          </p:cNvSpPr>
          <p:nvPr>
            <p:ph type="pic" sz="quarter" idx="14"/>
          </p:nvPr>
        </p:nvSpPr>
        <p:spPr>
          <a:xfrm>
            <a:off x="2594400" y="2594400"/>
            <a:ext cx="1680000" cy="1680000"/>
          </a:xfrm>
          <a:prstGeom prst="rect">
            <a:avLst/>
          </a:prstGeom>
        </p:spPr>
        <p:txBody>
          <a:bodyPr/>
          <a:lstStyle>
            <a:lvl1pPr>
              <a:defRPr sz="1200"/>
            </a:lvl1pPr>
          </a:lstStyle>
          <a:p>
            <a:endParaRPr lang="uk-UA"/>
          </a:p>
        </p:txBody>
      </p:sp>
      <p:sp>
        <p:nvSpPr>
          <p:cNvPr id="28" name="Picture Placeholder 3">
            <a:extLst>
              <a:ext uri="{FF2B5EF4-FFF2-40B4-BE49-F238E27FC236}">
                <a16:creationId xmlns:a16="http://schemas.microsoft.com/office/drawing/2014/main" id="{6816AFA0-6B0E-411B-A44B-9433003B1E60}"/>
              </a:ext>
            </a:extLst>
          </p:cNvPr>
          <p:cNvSpPr>
            <a:spLocks noGrp="1"/>
          </p:cNvSpPr>
          <p:nvPr>
            <p:ph type="pic" sz="quarter" idx="15"/>
          </p:nvPr>
        </p:nvSpPr>
        <p:spPr>
          <a:xfrm>
            <a:off x="4274400" y="2594400"/>
            <a:ext cx="1680000" cy="1680000"/>
          </a:xfrm>
          <a:prstGeom prst="rect">
            <a:avLst/>
          </a:prstGeom>
        </p:spPr>
        <p:txBody>
          <a:bodyPr/>
          <a:lstStyle>
            <a:lvl1pPr>
              <a:defRPr sz="1200"/>
            </a:lvl1pPr>
          </a:lstStyle>
          <a:p>
            <a:endParaRPr lang="uk-UA"/>
          </a:p>
        </p:txBody>
      </p:sp>
      <p:sp>
        <p:nvSpPr>
          <p:cNvPr id="29" name="Picture Placeholder 3">
            <a:extLst>
              <a:ext uri="{FF2B5EF4-FFF2-40B4-BE49-F238E27FC236}">
                <a16:creationId xmlns:a16="http://schemas.microsoft.com/office/drawing/2014/main" id="{F33CACAB-EFD3-4423-A56F-67BF87122A24}"/>
              </a:ext>
            </a:extLst>
          </p:cNvPr>
          <p:cNvSpPr>
            <a:spLocks noGrp="1"/>
          </p:cNvSpPr>
          <p:nvPr>
            <p:ph type="pic" sz="quarter" idx="16"/>
          </p:nvPr>
        </p:nvSpPr>
        <p:spPr>
          <a:xfrm>
            <a:off x="914400" y="4274400"/>
            <a:ext cx="1680000" cy="1680000"/>
          </a:xfrm>
          <a:prstGeom prst="rect">
            <a:avLst/>
          </a:prstGeom>
        </p:spPr>
        <p:txBody>
          <a:bodyPr/>
          <a:lstStyle>
            <a:lvl1pPr>
              <a:defRPr sz="1200"/>
            </a:lvl1pPr>
          </a:lstStyle>
          <a:p>
            <a:endParaRPr lang="uk-UA"/>
          </a:p>
        </p:txBody>
      </p:sp>
      <p:sp>
        <p:nvSpPr>
          <p:cNvPr id="30" name="Picture Placeholder 3">
            <a:extLst>
              <a:ext uri="{FF2B5EF4-FFF2-40B4-BE49-F238E27FC236}">
                <a16:creationId xmlns:a16="http://schemas.microsoft.com/office/drawing/2014/main" id="{454B9E96-3F41-4112-B2F2-7C91659C962B}"/>
              </a:ext>
            </a:extLst>
          </p:cNvPr>
          <p:cNvSpPr>
            <a:spLocks noGrp="1"/>
          </p:cNvSpPr>
          <p:nvPr>
            <p:ph type="pic" sz="quarter" idx="17"/>
          </p:nvPr>
        </p:nvSpPr>
        <p:spPr>
          <a:xfrm>
            <a:off x="2594400" y="4274400"/>
            <a:ext cx="1680000" cy="1680000"/>
          </a:xfrm>
          <a:prstGeom prst="rect">
            <a:avLst/>
          </a:prstGeom>
        </p:spPr>
        <p:txBody>
          <a:bodyPr/>
          <a:lstStyle>
            <a:lvl1pPr>
              <a:defRPr sz="1200"/>
            </a:lvl1pPr>
          </a:lstStyle>
          <a:p>
            <a:endParaRPr lang="uk-UA"/>
          </a:p>
        </p:txBody>
      </p:sp>
      <p:sp>
        <p:nvSpPr>
          <p:cNvPr id="31" name="Picture Placeholder 3">
            <a:extLst>
              <a:ext uri="{FF2B5EF4-FFF2-40B4-BE49-F238E27FC236}">
                <a16:creationId xmlns:a16="http://schemas.microsoft.com/office/drawing/2014/main" id="{BC02999A-F922-4A21-97D6-ACA30F81B716}"/>
              </a:ext>
            </a:extLst>
          </p:cNvPr>
          <p:cNvSpPr>
            <a:spLocks noGrp="1"/>
          </p:cNvSpPr>
          <p:nvPr>
            <p:ph type="pic" sz="quarter" idx="18"/>
          </p:nvPr>
        </p:nvSpPr>
        <p:spPr>
          <a:xfrm>
            <a:off x="4274400" y="4274400"/>
            <a:ext cx="1680000" cy="1680000"/>
          </a:xfrm>
          <a:prstGeom prst="rect">
            <a:avLst/>
          </a:prstGeom>
        </p:spPr>
        <p:txBody>
          <a:bodyPr/>
          <a:lstStyle>
            <a:lvl1pPr>
              <a:defRPr sz="1200"/>
            </a:lvl1pPr>
          </a:lstStyle>
          <a:p>
            <a:endParaRPr lang="uk-UA"/>
          </a:p>
        </p:txBody>
      </p:sp>
      <p:sp>
        <p:nvSpPr>
          <p:cNvPr id="11" name="Title 4">
            <a:extLst>
              <a:ext uri="{FF2B5EF4-FFF2-40B4-BE49-F238E27FC236}">
                <a16:creationId xmlns:a16="http://schemas.microsoft.com/office/drawing/2014/main" id="{07ABEAF5-F661-4B13-AA84-91E5DCACEE8C}"/>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20193820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1_IMAGE option 35">
    <p:spTree>
      <p:nvGrpSpPr>
        <p:cNvPr id="1" name=""/>
        <p:cNvGrpSpPr/>
        <p:nvPr/>
      </p:nvGrpSpPr>
      <p:grpSpPr>
        <a:xfrm>
          <a:off x="0" y="0"/>
          <a:ext cx="0" cy="0"/>
          <a:chOff x="0" y="0"/>
          <a:chExt cx="0" cy="0"/>
        </a:xfrm>
      </p:grpSpPr>
      <p:sp>
        <p:nvSpPr>
          <p:cNvPr id="20" name="Picture Placeholder 3">
            <a:extLst>
              <a:ext uri="{FF2B5EF4-FFF2-40B4-BE49-F238E27FC236}">
                <a16:creationId xmlns:a16="http://schemas.microsoft.com/office/drawing/2014/main" id="{DB359F9B-D09D-41FC-A8A3-34B107216361}"/>
              </a:ext>
            </a:extLst>
          </p:cNvPr>
          <p:cNvSpPr>
            <a:spLocks noGrp="1"/>
          </p:cNvSpPr>
          <p:nvPr>
            <p:ph type="pic" sz="quarter" idx="11"/>
          </p:nvPr>
        </p:nvSpPr>
        <p:spPr>
          <a:xfrm>
            <a:off x="3657600" y="1244601"/>
            <a:ext cx="2093576" cy="1518959"/>
          </a:xfrm>
          <a:prstGeom prst="rect">
            <a:avLst/>
          </a:prstGeom>
        </p:spPr>
        <p:txBody>
          <a:bodyPr/>
          <a:lstStyle>
            <a:lvl1pPr>
              <a:defRPr sz="1867"/>
            </a:lvl1pPr>
          </a:lstStyle>
          <a:p>
            <a:endParaRPr lang="uk-UA"/>
          </a:p>
        </p:txBody>
      </p:sp>
      <p:sp>
        <p:nvSpPr>
          <p:cNvPr id="21" name="Picture Placeholder 3">
            <a:extLst>
              <a:ext uri="{FF2B5EF4-FFF2-40B4-BE49-F238E27FC236}">
                <a16:creationId xmlns:a16="http://schemas.microsoft.com/office/drawing/2014/main" id="{30340115-791E-436C-B1D2-4BA0EF313DD6}"/>
              </a:ext>
            </a:extLst>
          </p:cNvPr>
          <p:cNvSpPr>
            <a:spLocks noGrp="1"/>
          </p:cNvSpPr>
          <p:nvPr>
            <p:ph type="pic" sz="quarter" idx="12"/>
          </p:nvPr>
        </p:nvSpPr>
        <p:spPr>
          <a:xfrm>
            <a:off x="3657600" y="3581401"/>
            <a:ext cx="2093576" cy="1518959"/>
          </a:xfrm>
          <a:prstGeom prst="rect">
            <a:avLst/>
          </a:prstGeom>
        </p:spPr>
        <p:txBody>
          <a:bodyPr/>
          <a:lstStyle>
            <a:lvl1pPr>
              <a:defRPr sz="1867"/>
            </a:lvl1pPr>
          </a:lstStyle>
          <a:p>
            <a:endParaRPr lang="uk-UA"/>
          </a:p>
        </p:txBody>
      </p:sp>
      <p:sp>
        <p:nvSpPr>
          <p:cNvPr id="22" name="Picture Placeholder 3">
            <a:extLst>
              <a:ext uri="{FF2B5EF4-FFF2-40B4-BE49-F238E27FC236}">
                <a16:creationId xmlns:a16="http://schemas.microsoft.com/office/drawing/2014/main" id="{A7AFE5EF-FFAF-44D0-AE52-53409201E332}"/>
              </a:ext>
            </a:extLst>
          </p:cNvPr>
          <p:cNvSpPr>
            <a:spLocks noGrp="1"/>
          </p:cNvSpPr>
          <p:nvPr>
            <p:ph type="pic" sz="quarter" idx="13"/>
          </p:nvPr>
        </p:nvSpPr>
        <p:spPr>
          <a:xfrm>
            <a:off x="1259225" y="3581401"/>
            <a:ext cx="2093576" cy="1518959"/>
          </a:xfrm>
          <a:prstGeom prst="rect">
            <a:avLst/>
          </a:prstGeom>
        </p:spPr>
        <p:txBody>
          <a:bodyPr/>
          <a:lstStyle>
            <a:lvl1pPr>
              <a:defRPr sz="1867"/>
            </a:lvl1pPr>
          </a:lstStyle>
          <a:p>
            <a:endParaRPr lang="uk-UA"/>
          </a:p>
        </p:txBody>
      </p:sp>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1259225" y="1244601"/>
            <a:ext cx="2093576" cy="1518959"/>
          </a:xfrm>
          <a:prstGeom prst="rect">
            <a:avLst/>
          </a:prstGeom>
        </p:spPr>
        <p:txBody>
          <a:bodyPr/>
          <a:lstStyle>
            <a:lvl1pPr>
              <a:defRPr sz="1867"/>
            </a:lvl1pPr>
          </a:lstStyle>
          <a:p>
            <a:endParaRPr lang="uk-UA"/>
          </a:p>
        </p:txBody>
      </p:sp>
      <p:sp>
        <p:nvSpPr>
          <p:cNvPr id="6" name="Title 4">
            <a:extLst>
              <a:ext uri="{FF2B5EF4-FFF2-40B4-BE49-F238E27FC236}">
                <a16:creationId xmlns:a16="http://schemas.microsoft.com/office/drawing/2014/main" id="{066796E9-17FF-4B7C-BBAB-43BCEA9CC3F3}"/>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1154050555"/>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1_IMAGE option 38">
    <p:spTree>
      <p:nvGrpSpPr>
        <p:cNvPr id="1" name=""/>
        <p:cNvGrpSpPr/>
        <p:nvPr/>
      </p:nvGrpSpPr>
      <p:grpSpPr>
        <a:xfrm>
          <a:off x="0" y="0"/>
          <a:ext cx="0" cy="0"/>
          <a:chOff x="0" y="0"/>
          <a:chExt cx="0" cy="0"/>
        </a:xfrm>
      </p:grpSpPr>
      <p:sp>
        <p:nvSpPr>
          <p:cNvPr id="18" name="Picture Placeholder 3">
            <a:extLst>
              <a:ext uri="{FF2B5EF4-FFF2-40B4-BE49-F238E27FC236}">
                <a16:creationId xmlns:a16="http://schemas.microsoft.com/office/drawing/2014/main" id="{4F61D5AC-6B9A-4E76-9528-AC060A579713}"/>
              </a:ext>
            </a:extLst>
          </p:cNvPr>
          <p:cNvSpPr>
            <a:spLocks noGrp="1"/>
          </p:cNvSpPr>
          <p:nvPr>
            <p:ph type="pic" sz="quarter" idx="10"/>
          </p:nvPr>
        </p:nvSpPr>
        <p:spPr>
          <a:xfrm>
            <a:off x="4986454" y="1430453"/>
            <a:ext cx="1109547" cy="1109547"/>
          </a:xfrm>
          <a:prstGeom prst="rect">
            <a:avLst/>
          </a:prstGeom>
        </p:spPr>
        <p:txBody>
          <a:bodyPr/>
          <a:lstStyle>
            <a:lvl1pPr>
              <a:defRPr sz="1333"/>
            </a:lvl1pPr>
          </a:lstStyle>
          <a:p>
            <a:endParaRPr lang="en-US"/>
          </a:p>
        </p:txBody>
      </p:sp>
      <p:sp>
        <p:nvSpPr>
          <p:cNvPr id="19" name="Picture Placeholder 3">
            <a:extLst>
              <a:ext uri="{FF2B5EF4-FFF2-40B4-BE49-F238E27FC236}">
                <a16:creationId xmlns:a16="http://schemas.microsoft.com/office/drawing/2014/main" id="{182EF3E6-2533-4B75-8BBE-37A72D1F9537}"/>
              </a:ext>
            </a:extLst>
          </p:cNvPr>
          <p:cNvSpPr>
            <a:spLocks noGrp="1"/>
          </p:cNvSpPr>
          <p:nvPr>
            <p:ph type="pic" sz="quarter" idx="11"/>
          </p:nvPr>
        </p:nvSpPr>
        <p:spPr>
          <a:xfrm>
            <a:off x="4986454" y="2874227"/>
            <a:ext cx="1109547" cy="1109547"/>
          </a:xfrm>
          <a:prstGeom prst="rect">
            <a:avLst/>
          </a:prstGeom>
        </p:spPr>
        <p:txBody>
          <a:bodyPr/>
          <a:lstStyle>
            <a:lvl1pPr>
              <a:defRPr sz="1333"/>
            </a:lvl1pPr>
          </a:lstStyle>
          <a:p>
            <a:endParaRPr lang="en-US"/>
          </a:p>
        </p:txBody>
      </p:sp>
      <p:sp>
        <p:nvSpPr>
          <p:cNvPr id="20" name="Picture Placeholder 3">
            <a:extLst>
              <a:ext uri="{FF2B5EF4-FFF2-40B4-BE49-F238E27FC236}">
                <a16:creationId xmlns:a16="http://schemas.microsoft.com/office/drawing/2014/main" id="{39BDB5CE-3845-49A2-B1DD-B21BA2398B5E}"/>
              </a:ext>
            </a:extLst>
          </p:cNvPr>
          <p:cNvSpPr>
            <a:spLocks noGrp="1"/>
          </p:cNvSpPr>
          <p:nvPr>
            <p:ph type="pic" sz="quarter" idx="12"/>
          </p:nvPr>
        </p:nvSpPr>
        <p:spPr>
          <a:xfrm>
            <a:off x="4986454" y="4318000"/>
            <a:ext cx="1109547" cy="1109547"/>
          </a:xfrm>
          <a:prstGeom prst="rect">
            <a:avLst/>
          </a:prstGeom>
        </p:spPr>
        <p:txBody>
          <a:bodyPr/>
          <a:lstStyle>
            <a:lvl1pPr>
              <a:defRPr sz="1333"/>
            </a:lvl1pPr>
          </a:lstStyle>
          <a:p>
            <a:endParaRPr lang="en-US"/>
          </a:p>
        </p:txBody>
      </p:sp>
      <p:sp>
        <p:nvSpPr>
          <p:cNvPr id="21" name="Picture Placeholder 3">
            <a:extLst>
              <a:ext uri="{FF2B5EF4-FFF2-40B4-BE49-F238E27FC236}">
                <a16:creationId xmlns:a16="http://schemas.microsoft.com/office/drawing/2014/main" id="{87177F30-49A0-43D7-9750-F6537569BC0C}"/>
              </a:ext>
            </a:extLst>
          </p:cNvPr>
          <p:cNvSpPr>
            <a:spLocks noGrp="1"/>
          </p:cNvSpPr>
          <p:nvPr>
            <p:ph type="pic" sz="quarter" idx="13"/>
          </p:nvPr>
        </p:nvSpPr>
        <p:spPr>
          <a:xfrm>
            <a:off x="6485053" y="1430453"/>
            <a:ext cx="1109547" cy="1109547"/>
          </a:xfrm>
          <a:prstGeom prst="rect">
            <a:avLst/>
          </a:prstGeom>
        </p:spPr>
        <p:txBody>
          <a:bodyPr/>
          <a:lstStyle>
            <a:lvl1pPr>
              <a:defRPr sz="1333"/>
            </a:lvl1pPr>
          </a:lstStyle>
          <a:p>
            <a:endParaRPr lang="en-US"/>
          </a:p>
        </p:txBody>
      </p:sp>
      <p:sp>
        <p:nvSpPr>
          <p:cNvPr id="22" name="Picture Placeholder 3">
            <a:extLst>
              <a:ext uri="{FF2B5EF4-FFF2-40B4-BE49-F238E27FC236}">
                <a16:creationId xmlns:a16="http://schemas.microsoft.com/office/drawing/2014/main" id="{A4D7A181-BF2B-4E2C-8DC6-9E9F93789422}"/>
              </a:ext>
            </a:extLst>
          </p:cNvPr>
          <p:cNvSpPr>
            <a:spLocks noGrp="1"/>
          </p:cNvSpPr>
          <p:nvPr>
            <p:ph type="pic" sz="quarter" idx="14"/>
          </p:nvPr>
        </p:nvSpPr>
        <p:spPr>
          <a:xfrm>
            <a:off x="6485053" y="2874227"/>
            <a:ext cx="1109547" cy="1109547"/>
          </a:xfrm>
          <a:prstGeom prst="rect">
            <a:avLst/>
          </a:prstGeom>
        </p:spPr>
        <p:txBody>
          <a:bodyPr/>
          <a:lstStyle>
            <a:lvl1pPr>
              <a:defRPr sz="1333"/>
            </a:lvl1pPr>
          </a:lstStyle>
          <a:p>
            <a:endParaRPr lang="en-US"/>
          </a:p>
        </p:txBody>
      </p:sp>
      <p:sp>
        <p:nvSpPr>
          <p:cNvPr id="23" name="Picture Placeholder 3">
            <a:extLst>
              <a:ext uri="{FF2B5EF4-FFF2-40B4-BE49-F238E27FC236}">
                <a16:creationId xmlns:a16="http://schemas.microsoft.com/office/drawing/2014/main" id="{5656422B-2BD1-4349-AEF4-549C487EBAF9}"/>
              </a:ext>
            </a:extLst>
          </p:cNvPr>
          <p:cNvSpPr>
            <a:spLocks noGrp="1"/>
          </p:cNvSpPr>
          <p:nvPr>
            <p:ph type="pic" sz="quarter" idx="15"/>
          </p:nvPr>
        </p:nvSpPr>
        <p:spPr>
          <a:xfrm>
            <a:off x="6485053" y="4318000"/>
            <a:ext cx="1109547" cy="1109547"/>
          </a:xfrm>
          <a:prstGeom prst="rect">
            <a:avLst/>
          </a:prstGeom>
        </p:spPr>
        <p:txBody>
          <a:bodyPr/>
          <a:lstStyle>
            <a:lvl1pPr>
              <a:defRPr sz="1333"/>
            </a:lvl1pPr>
          </a:lstStyle>
          <a:p>
            <a:endParaRPr lang="en-US"/>
          </a:p>
        </p:txBody>
      </p:sp>
      <p:sp>
        <p:nvSpPr>
          <p:cNvPr id="24" name="Picture Placeholder 3">
            <a:extLst>
              <a:ext uri="{FF2B5EF4-FFF2-40B4-BE49-F238E27FC236}">
                <a16:creationId xmlns:a16="http://schemas.microsoft.com/office/drawing/2014/main" id="{F5BEF3CE-BE91-482E-9A1D-F323D666EC82}"/>
              </a:ext>
            </a:extLst>
          </p:cNvPr>
          <p:cNvSpPr>
            <a:spLocks noGrp="1"/>
          </p:cNvSpPr>
          <p:nvPr>
            <p:ph type="pic" sz="quarter" idx="16"/>
          </p:nvPr>
        </p:nvSpPr>
        <p:spPr>
          <a:xfrm>
            <a:off x="7983653" y="1430453"/>
            <a:ext cx="1109547" cy="1109547"/>
          </a:xfrm>
          <a:prstGeom prst="rect">
            <a:avLst/>
          </a:prstGeom>
        </p:spPr>
        <p:txBody>
          <a:bodyPr/>
          <a:lstStyle>
            <a:lvl1pPr>
              <a:defRPr sz="1333"/>
            </a:lvl1pPr>
          </a:lstStyle>
          <a:p>
            <a:endParaRPr lang="en-US"/>
          </a:p>
        </p:txBody>
      </p:sp>
      <p:sp>
        <p:nvSpPr>
          <p:cNvPr id="25" name="Picture Placeholder 3">
            <a:extLst>
              <a:ext uri="{FF2B5EF4-FFF2-40B4-BE49-F238E27FC236}">
                <a16:creationId xmlns:a16="http://schemas.microsoft.com/office/drawing/2014/main" id="{94CA472E-95A8-43F9-BA68-D9D29CFA582C}"/>
              </a:ext>
            </a:extLst>
          </p:cNvPr>
          <p:cNvSpPr>
            <a:spLocks noGrp="1"/>
          </p:cNvSpPr>
          <p:nvPr>
            <p:ph type="pic" sz="quarter" idx="17"/>
          </p:nvPr>
        </p:nvSpPr>
        <p:spPr>
          <a:xfrm>
            <a:off x="7983653" y="2874227"/>
            <a:ext cx="1109547" cy="1109547"/>
          </a:xfrm>
          <a:prstGeom prst="rect">
            <a:avLst/>
          </a:prstGeom>
        </p:spPr>
        <p:txBody>
          <a:bodyPr/>
          <a:lstStyle>
            <a:lvl1pPr>
              <a:defRPr sz="1333"/>
            </a:lvl1pPr>
          </a:lstStyle>
          <a:p>
            <a:endParaRPr lang="en-US"/>
          </a:p>
        </p:txBody>
      </p:sp>
      <p:sp>
        <p:nvSpPr>
          <p:cNvPr id="26" name="Picture Placeholder 3">
            <a:extLst>
              <a:ext uri="{FF2B5EF4-FFF2-40B4-BE49-F238E27FC236}">
                <a16:creationId xmlns:a16="http://schemas.microsoft.com/office/drawing/2014/main" id="{B76B9EDF-B9FA-4D55-9CD3-DC606A762809}"/>
              </a:ext>
            </a:extLst>
          </p:cNvPr>
          <p:cNvSpPr>
            <a:spLocks noGrp="1"/>
          </p:cNvSpPr>
          <p:nvPr>
            <p:ph type="pic" sz="quarter" idx="18"/>
          </p:nvPr>
        </p:nvSpPr>
        <p:spPr>
          <a:xfrm>
            <a:off x="7983653" y="4318000"/>
            <a:ext cx="1109547" cy="1109547"/>
          </a:xfrm>
          <a:prstGeom prst="rect">
            <a:avLst/>
          </a:prstGeom>
        </p:spPr>
        <p:txBody>
          <a:bodyPr/>
          <a:lstStyle>
            <a:lvl1pPr>
              <a:defRPr sz="1333"/>
            </a:lvl1pPr>
          </a:lstStyle>
          <a:p>
            <a:endParaRPr lang="en-US"/>
          </a:p>
        </p:txBody>
      </p:sp>
      <p:sp>
        <p:nvSpPr>
          <p:cNvPr id="27" name="Picture Placeholder 3">
            <a:extLst>
              <a:ext uri="{FF2B5EF4-FFF2-40B4-BE49-F238E27FC236}">
                <a16:creationId xmlns:a16="http://schemas.microsoft.com/office/drawing/2014/main" id="{338378F8-9586-4B0C-A232-3B726BB5670E}"/>
              </a:ext>
            </a:extLst>
          </p:cNvPr>
          <p:cNvSpPr>
            <a:spLocks noGrp="1"/>
          </p:cNvSpPr>
          <p:nvPr>
            <p:ph type="pic" sz="quarter" idx="19"/>
          </p:nvPr>
        </p:nvSpPr>
        <p:spPr>
          <a:xfrm>
            <a:off x="9482253" y="1430453"/>
            <a:ext cx="1109547" cy="1109547"/>
          </a:xfrm>
          <a:prstGeom prst="rect">
            <a:avLst/>
          </a:prstGeom>
        </p:spPr>
        <p:txBody>
          <a:bodyPr/>
          <a:lstStyle>
            <a:lvl1pPr>
              <a:defRPr sz="1333"/>
            </a:lvl1pPr>
          </a:lstStyle>
          <a:p>
            <a:endParaRPr lang="en-US"/>
          </a:p>
        </p:txBody>
      </p:sp>
      <p:sp>
        <p:nvSpPr>
          <p:cNvPr id="28" name="Picture Placeholder 3">
            <a:extLst>
              <a:ext uri="{FF2B5EF4-FFF2-40B4-BE49-F238E27FC236}">
                <a16:creationId xmlns:a16="http://schemas.microsoft.com/office/drawing/2014/main" id="{DBAA4A7E-83F0-4DE1-8058-727D0D550AE8}"/>
              </a:ext>
            </a:extLst>
          </p:cNvPr>
          <p:cNvSpPr>
            <a:spLocks noGrp="1"/>
          </p:cNvSpPr>
          <p:nvPr>
            <p:ph type="pic" sz="quarter" idx="20"/>
          </p:nvPr>
        </p:nvSpPr>
        <p:spPr>
          <a:xfrm>
            <a:off x="9482253" y="2874227"/>
            <a:ext cx="1109547" cy="1109547"/>
          </a:xfrm>
          <a:prstGeom prst="rect">
            <a:avLst/>
          </a:prstGeom>
        </p:spPr>
        <p:txBody>
          <a:bodyPr/>
          <a:lstStyle>
            <a:lvl1pPr>
              <a:defRPr sz="1333"/>
            </a:lvl1pPr>
          </a:lstStyle>
          <a:p>
            <a:endParaRPr lang="en-US"/>
          </a:p>
        </p:txBody>
      </p:sp>
      <p:sp>
        <p:nvSpPr>
          <p:cNvPr id="29" name="Picture Placeholder 3">
            <a:extLst>
              <a:ext uri="{FF2B5EF4-FFF2-40B4-BE49-F238E27FC236}">
                <a16:creationId xmlns:a16="http://schemas.microsoft.com/office/drawing/2014/main" id="{2D3DF732-700F-4626-B6E5-D4FE7CA7F750}"/>
              </a:ext>
            </a:extLst>
          </p:cNvPr>
          <p:cNvSpPr>
            <a:spLocks noGrp="1"/>
          </p:cNvSpPr>
          <p:nvPr>
            <p:ph type="pic" sz="quarter" idx="21"/>
          </p:nvPr>
        </p:nvSpPr>
        <p:spPr>
          <a:xfrm>
            <a:off x="9482253" y="4318000"/>
            <a:ext cx="1109547" cy="1109547"/>
          </a:xfrm>
          <a:prstGeom prst="rect">
            <a:avLst/>
          </a:prstGeom>
        </p:spPr>
        <p:txBody>
          <a:bodyPr/>
          <a:lstStyle>
            <a:lvl1pPr>
              <a:defRPr sz="1333"/>
            </a:lvl1pPr>
          </a:lstStyle>
          <a:p>
            <a:endParaRPr lang="en-US"/>
          </a:p>
        </p:txBody>
      </p:sp>
    </p:spTree>
    <p:extLst>
      <p:ext uri="{BB962C8B-B14F-4D97-AF65-F5344CB8AC3E}">
        <p14:creationId xmlns:p14="http://schemas.microsoft.com/office/powerpoint/2010/main" val="963633241"/>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1_IMAGE option 41">
    <p:spTree>
      <p:nvGrpSpPr>
        <p:cNvPr id="1" name=""/>
        <p:cNvGrpSpPr/>
        <p:nvPr/>
      </p:nvGrpSpPr>
      <p:grpSpPr>
        <a:xfrm>
          <a:off x="0" y="0"/>
          <a:ext cx="0" cy="0"/>
          <a:chOff x="0" y="0"/>
          <a:chExt cx="0" cy="0"/>
        </a:xfrm>
      </p:grpSpPr>
      <p:sp>
        <p:nvSpPr>
          <p:cNvPr id="6" name="Picture Placeholder 2">
            <a:extLst>
              <a:ext uri="{FF2B5EF4-FFF2-40B4-BE49-F238E27FC236}">
                <a16:creationId xmlns:a16="http://schemas.microsoft.com/office/drawing/2014/main" id="{9DE22400-4DFB-4070-BD11-796979D44517}"/>
              </a:ext>
            </a:extLst>
          </p:cNvPr>
          <p:cNvSpPr>
            <a:spLocks noGrp="1"/>
          </p:cNvSpPr>
          <p:nvPr>
            <p:ph type="pic" sz="quarter" idx="11"/>
          </p:nvPr>
        </p:nvSpPr>
        <p:spPr>
          <a:xfrm>
            <a:off x="3048001" y="3522134"/>
            <a:ext cx="1199847" cy="1199847"/>
          </a:xfrm>
          <a:prstGeom prst="ellipse">
            <a:avLst/>
          </a:prstGeom>
          <a:ln w="63500">
            <a:noFill/>
          </a:ln>
          <a:effectLst/>
        </p:spPr>
        <p:txBody>
          <a:bodyPr/>
          <a:lstStyle>
            <a:lvl1pPr>
              <a:defRPr sz="933"/>
            </a:lvl1pPr>
          </a:lstStyle>
          <a:p>
            <a:endParaRPr lang="uk-UA"/>
          </a:p>
        </p:txBody>
      </p:sp>
      <p:sp>
        <p:nvSpPr>
          <p:cNvPr id="8" name="Picture Placeholder 2">
            <a:extLst>
              <a:ext uri="{FF2B5EF4-FFF2-40B4-BE49-F238E27FC236}">
                <a16:creationId xmlns:a16="http://schemas.microsoft.com/office/drawing/2014/main" id="{F6B20438-F6EA-44E8-AE9B-E1D8927EDD45}"/>
              </a:ext>
            </a:extLst>
          </p:cNvPr>
          <p:cNvSpPr>
            <a:spLocks noGrp="1"/>
          </p:cNvSpPr>
          <p:nvPr>
            <p:ph type="pic" sz="quarter" idx="12"/>
          </p:nvPr>
        </p:nvSpPr>
        <p:spPr>
          <a:xfrm>
            <a:off x="7944153" y="3522134"/>
            <a:ext cx="1199847" cy="1199847"/>
          </a:xfrm>
          <a:prstGeom prst="ellipse">
            <a:avLst/>
          </a:prstGeom>
          <a:ln w="63500">
            <a:noFill/>
          </a:ln>
          <a:effectLst/>
        </p:spPr>
        <p:txBody>
          <a:bodyPr/>
          <a:lstStyle>
            <a:lvl1pPr>
              <a:defRPr sz="933"/>
            </a:lvl1pPr>
          </a:lstStyle>
          <a:p>
            <a:endParaRPr lang="uk-UA"/>
          </a:p>
        </p:txBody>
      </p:sp>
    </p:spTree>
    <p:extLst>
      <p:ext uri="{BB962C8B-B14F-4D97-AF65-F5344CB8AC3E}">
        <p14:creationId xmlns:p14="http://schemas.microsoft.com/office/powerpoint/2010/main" val="1718133564"/>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1_IMAGE option 42">
    <p:spTree>
      <p:nvGrpSpPr>
        <p:cNvPr id="1" name=""/>
        <p:cNvGrpSpPr/>
        <p:nvPr/>
      </p:nvGrpSpPr>
      <p:grpSpPr>
        <a:xfrm>
          <a:off x="0" y="0"/>
          <a:ext cx="0" cy="0"/>
          <a:chOff x="0" y="0"/>
          <a:chExt cx="0" cy="0"/>
        </a:xfrm>
      </p:grpSpPr>
      <p:sp>
        <p:nvSpPr>
          <p:cNvPr id="9" name="Picture Placeholder 2">
            <a:extLst>
              <a:ext uri="{FF2B5EF4-FFF2-40B4-BE49-F238E27FC236}">
                <a16:creationId xmlns:a16="http://schemas.microsoft.com/office/drawing/2014/main" id="{4167C466-06CA-4316-837F-DE41C6D25BBE}"/>
              </a:ext>
            </a:extLst>
          </p:cNvPr>
          <p:cNvSpPr>
            <a:spLocks noGrp="1"/>
          </p:cNvSpPr>
          <p:nvPr>
            <p:ph type="pic" sz="quarter" idx="12"/>
          </p:nvPr>
        </p:nvSpPr>
        <p:spPr>
          <a:xfrm>
            <a:off x="5630400" y="4754290"/>
            <a:ext cx="931200" cy="931200"/>
          </a:xfrm>
          <a:prstGeom prst="ellipse">
            <a:avLst/>
          </a:prstGeom>
          <a:ln w="63500">
            <a:noFill/>
          </a:ln>
          <a:effectLst/>
        </p:spPr>
        <p:txBody>
          <a:bodyPr/>
          <a:lstStyle>
            <a:lvl1pPr>
              <a:defRPr sz="933"/>
            </a:lvl1pPr>
          </a:lstStyle>
          <a:p>
            <a:endParaRPr lang="uk-UA"/>
          </a:p>
        </p:txBody>
      </p:sp>
      <p:sp>
        <p:nvSpPr>
          <p:cNvPr id="10" name="Picture Placeholder 2">
            <a:extLst>
              <a:ext uri="{FF2B5EF4-FFF2-40B4-BE49-F238E27FC236}">
                <a16:creationId xmlns:a16="http://schemas.microsoft.com/office/drawing/2014/main" id="{BEF702DF-314A-48F1-973E-85A0F00953B2}"/>
              </a:ext>
            </a:extLst>
          </p:cNvPr>
          <p:cNvSpPr>
            <a:spLocks noGrp="1"/>
          </p:cNvSpPr>
          <p:nvPr>
            <p:ph type="pic" sz="quarter" idx="13"/>
          </p:nvPr>
        </p:nvSpPr>
        <p:spPr>
          <a:xfrm>
            <a:off x="9144000" y="4754290"/>
            <a:ext cx="931200" cy="931200"/>
          </a:xfrm>
          <a:prstGeom prst="ellipse">
            <a:avLst/>
          </a:prstGeom>
          <a:ln w="63500">
            <a:noFill/>
          </a:ln>
          <a:effectLst/>
        </p:spPr>
        <p:txBody>
          <a:bodyPr/>
          <a:lstStyle>
            <a:lvl1pPr>
              <a:defRPr sz="933"/>
            </a:lvl1pPr>
          </a:lstStyle>
          <a:p>
            <a:endParaRPr lang="uk-UA"/>
          </a:p>
        </p:txBody>
      </p:sp>
      <p:sp>
        <p:nvSpPr>
          <p:cNvPr id="8" name="Picture Placeholder 2">
            <a:extLst>
              <a:ext uri="{FF2B5EF4-FFF2-40B4-BE49-F238E27FC236}">
                <a16:creationId xmlns:a16="http://schemas.microsoft.com/office/drawing/2014/main" id="{0498764A-68F6-42A7-8513-24CEA7D01CDF}"/>
              </a:ext>
            </a:extLst>
          </p:cNvPr>
          <p:cNvSpPr>
            <a:spLocks noGrp="1"/>
          </p:cNvSpPr>
          <p:nvPr>
            <p:ph type="pic" sz="quarter" idx="11"/>
          </p:nvPr>
        </p:nvSpPr>
        <p:spPr>
          <a:xfrm>
            <a:off x="2116800" y="4754290"/>
            <a:ext cx="931200" cy="931200"/>
          </a:xfrm>
          <a:prstGeom prst="ellipse">
            <a:avLst/>
          </a:prstGeom>
          <a:ln w="63500">
            <a:noFill/>
          </a:ln>
          <a:effectLst/>
        </p:spPr>
        <p:txBody>
          <a:bodyPr/>
          <a:lstStyle>
            <a:lvl1pPr>
              <a:defRPr sz="933"/>
            </a:lvl1pPr>
          </a:lstStyle>
          <a:p>
            <a:endParaRPr lang="uk-UA"/>
          </a:p>
        </p:txBody>
      </p:sp>
    </p:spTree>
    <p:extLst>
      <p:ext uri="{BB962C8B-B14F-4D97-AF65-F5344CB8AC3E}">
        <p14:creationId xmlns:p14="http://schemas.microsoft.com/office/powerpoint/2010/main" val="4225433402"/>
      </p:ext>
    </p:extLst>
  </p:cSld>
  <p:clrMapOvr>
    <a:masterClrMapping/>
  </p:clrMapOvr>
  <mc:AlternateContent xmlns:mc="http://schemas.openxmlformats.org/markup-compatibility/2006" xmlns:p14="http://schemas.microsoft.com/office/powerpoint/2010/main">
    <mc:Choice Requires="p14">
      <p:transition spd="slow" p14:dur="1750">
        <p14:prism dir="u"/>
      </p:transition>
    </mc:Choice>
    <mc:Fallback xmlns="">
      <p:transition spd="slow">
        <p:fade/>
      </p:transition>
    </mc:Fallback>
  </mc:AlternateConten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1_IMAGE option 10">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5138399" cy="5029200"/>
          </a:xfrm>
          <a:prstGeom prst="rect">
            <a:avLst/>
          </a:prstGeom>
        </p:spPr>
        <p:txBody>
          <a:bodyPr/>
          <a:lstStyle/>
          <a:p>
            <a:endParaRPr lang="uk-UA"/>
          </a:p>
        </p:txBody>
      </p:sp>
      <p:sp>
        <p:nvSpPr>
          <p:cNvPr id="5" name="Picture Placeholder 3">
            <a:extLst>
              <a:ext uri="{FF2B5EF4-FFF2-40B4-BE49-F238E27FC236}">
                <a16:creationId xmlns:a16="http://schemas.microsoft.com/office/drawing/2014/main" id="{C2276A54-15F6-49F8-8236-5D53CB303591}"/>
              </a:ext>
            </a:extLst>
          </p:cNvPr>
          <p:cNvSpPr>
            <a:spLocks noGrp="1"/>
          </p:cNvSpPr>
          <p:nvPr>
            <p:ph type="pic" sz="quarter" idx="11"/>
          </p:nvPr>
        </p:nvSpPr>
        <p:spPr>
          <a:xfrm>
            <a:off x="6139201" y="914400"/>
            <a:ext cx="5138399" cy="5029200"/>
          </a:xfrm>
          <a:prstGeom prst="rect">
            <a:avLst/>
          </a:prstGeom>
        </p:spPr>
        <p:txBody>
          <a:bodyPr/>
          <a:lstStyle/>
          <a:p>
            <a:endParaRPr lang="uk-UA"/>
          </a:p>
        </p:txBody>
      </p:sp>
    </p:spTree>
    <p:extLst>
      <p:ext uri="{BB962C8B-B14F-4D97-AF65-F5344CB8AC3E}">
        <p14:creationId xmlns:p14="http://schemas.microsoft.com/office/powerpoint/2010/main" val="120881298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1_IMAGE option 16">
    <p:spTree>
      <p:nvGrpSpPr>
        <p:cNvPr id="1" name=""/>
        <p:cNvGrpSpPr/>
        <p:nvPr/>
      </p:nvGrpSpPr>
      <p:grpSpPr>
        <a:xfrm>
          <a:off x="0" y="0"/>
          <a:ext cx="0" cy="0"/>
          <a:chOff x="0" y="0"/>
          <a:chExt cx="0" cy="0"/>
        </a:xfrm>
      </p:grpSpPr>
      <p:sp>
        <p:nvSpPr>
          <p:cNvPr id="10" name="Picture Placeholder 3">
            <a:extLst>
              <a:ext uri="{FF2B5EF4-FFF2-40B4-BE49-F238E27FC236}">
                <a16:creationId xmlns:a16="http://schemas.microsoft.com/office/drawing/2014/main" id="{90FCA33D-2064-4B79-A05B-33E02F45CC00}"/>
              </a:ext>
            </a:extLst>
          </p:cNvPr>
          <p:cNvSpPr>
            <a:spLocks noGrp="1"/>
          </p:cNvSpPr>
          <p:nvPr>
            <p:ph type="pic" sz="quarter" idx="10"/>
          </p:nvPr>
        </p:nvSpPr>
        <p:spPr>
          <a:xfrm>
            <a:off x="914400" y="914400"/>
            <a:ext cx="6577781" cy="2472000"/>
          </a:xfrm>
          <a:prstGeom prst="rect">
            <a:avLst/>
          </a:prstGeom>
        </p:spPr>
        <p:txBody>
          <a:bodyPr/>
          <a:lstStyle>
            <a:lvl1pPr>
              <a:defRPr sz="1600"/>
            </a:lvl1pPr>
          </a:lstStyle>
          <a:p>
            <a:endParaRPr lang="uk-UA"/>
          </a:p>
        </p:txBody>
      </p:sp>
      <p:sp>
        <p:nvSpPr>
          <p:cNvPr id="11" name="Picture Placeholder 3">
            <a:extLst>
              <a:ext uri="{FF2B5EF4-FFF2-40B4-BE49-F238E27FC236}">
                <a16:creationId xmlns:a16="http://schemas.microsoft.com/office/drawing/2014/main" id="{B3F2EB52-6437-443D-83F2-470160C639DE}"/>
              </a:ext>
            </a:extLst>
          </p:cNvPr>
          <p:cNvSpPr>
            <a:spLocks noGrp="1"/>
          </p:cNvSpPr>
          <p:nvPr>
            <p:ph type="pic" sz="quarter" idx="13"/>
          </p:nvPr>
        </p:nvSpPr>
        <p:spPr>
          <a:xfrm>
            <a:off x="914400" y="3471598"/>
            <a:ext cx="6577781" cy="2472001"/>
          </a:xfrm>
          <a:prstGeom prst="rect">
            <a:avLst/>
          </a:prstGeom>
        </p:spPr>
        <p:txBody>
          <a:bodyPr/>
          <a:lstStyle>
            <a:lvl1pPr>
              <a:defRPr sz="1600"/>
            </a:lvl1pPr>
          </a:lstStyle>
          <a:p>
            <a:endParaRPr lang="uk-UA"/>
          </a:p>
        </p:txBody>
      </p:sp>
    </p:spTree>
    <p:extLst>
      <p:ext uri="{BB962C8B-B14F-4D97-AF65-F5344CB8AC3E}">
        <p14:creationId xmlns:p14="http://schemas.microsoft.com/office/powerpoint/2010/main" val="3694944994"/>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1_IMAGE option 22">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F5D57908-4AFF-424F-A126-737853EA3FE9}"/>
              </a:ext>
            </a:extLst>
          </p:cNvPr>
          <p:cNvSpPr>
            <a:spLocks noGrp="1"/>
          </p:cNvSpPr>
          <p:nvPr>
            <p:ph type="pic" sz="quarter" idx="10"/>
          </p:nvPr>
        </p:nvSpPr>
        <p:spPr>
          <a:xfrm>
            <a:off x="914400" y="914400"/>
            <a:ext cx="2568000" cy="5029200"/>
          </a:xfrm>
          <a:prstGeom prst="rect">
            <a:avLst/>
          </a:prstGeom>
        </p:spPr>
        <p:txBody>
          <a:bodyPr/>
          <a:lstStyle/>
          <a:p>
            <a:endParaRPr lang="uk-UA"/>
          </a:p>
        </p:txBody>
      </p:sp>
      <p:sp>
        <p:nvSpPr>
          <p:cNvPr id="6" name="Picture Placeholder 3">
            <a:extLst>
              <a:ext uri="{FF2B5EF4-FFF2-40B4-BE49-F238E27FC236}">
                <a16:creationId xmlns:a16="http://schemas.microsoft.com/office/drawing/2014/main" id="{9E22C849-BA60-407D-AF15-5F2874C1B427}"/>
              </a:ext>
            </a:extLst>
          </p:cNvPr>
          <p:cNvSpPr>
            <a:spLocks noGrp="1"/>
          </p:cNvSpPr>
          <p:nvPr>
            <p:ph type="pic" sz="quarter" idx="13"/>
          </p:nvPr>
        </p:nvSpPr>
        <p:spPr>
          <a:xfrm>
            <a:off x="3528000" y="3452400"/>
            <a:ext cx="2570400" cy="2491200"/>
          </a:xfrm>
          <a:prstGeom prst="rect">
            <a:avLst/>
          </a:prstGeom>
        </p:spPr>
        <p:txBody>
          <a:bodyPr/>
          <a:lstStyle/>
          <a:p>
            <a:endParaRPr lang="uk-UA"/>
          </a:p>
        </p:txBody>
      </p:sp>
      <p:sp>
        <p:nvSpPr>
          <p:cNvPr id="7" name="Picture Placeholder 3">
            <a:extLst>
              <a:ext uri="{FF2B5EF4-FFF2-40B4-BE49-F238E27FC236}">
                <a16:creationId xmlns:a16="http://schemas.microsoft.com/office/drawing/2014/main" id="{6EA590BF-BEF4-4611-8EE4-786523DD517B}"/>
              </a:ext>
            </a:extLst>
          </p:cNvPr>
          <p:cNvSpPr>
            <a:spLocks noGrp="1"/>
          </p:cNvSpPr>
          <p:nvPr>
            <p:ph type="pic" sz="quarter" idx="14"/>
          </p:nvPr>
        </p:nvSpPr>
        <p:spPr>
          <a:xfrm>
            <a:off x="3528000" y="914400"/>
            <a:ext cx="2570400" cy="2491200"/>
          </a:xfrm>
          <a:prstGeom prst="rect">
            <a:avLst/>
          </a:prstGeom>
        </p:spPr>
        <p:txBody>
          <a:bodyPr/>
          <a:lstStyle/>
          <a:p>
            <a:endParaRPr lang="uk-UA"/>
          </a:p>
        </p:txBody>
      </p:sp>
    </p:spTree>
    <p:extLst>
      <p:ext uri="{BB962C8B-B14F-4D97-AF65-F5344CB8AC3E}">
        <p14:creationId xmlns:p14="http://schemas.microsoft.com/office/powerpoint/2010/main" val="56161301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1_IMAGE option 23">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7030164-06EA-4D37-9C6D-49853C2FD302}"/>
              </a:ext>
            </a:extLst>
          </p:cNvPr>
          <p:cNvSpPr>
            <a:spLocks noGrp="1"/>
          </p:cNvSpPr>
          <p:nvPr>
            <p:ph type="pic" sz="quarter" idx="13"/>
          </p:nvPr>
        </p:nvSpPr>
        <p:spPr>
          <a:xfrm>
            <a:off x="914400" y="3452400"/>
            <a:ext cx="7003200" cy="2491200"/>
          </a:xfrm>
          <a:prstGeom prst="rect">
            <a:avLst/>
          </a:prstGeom>
        </p:spPr>
        <p:txBody>
          <a:bodyPr/>
          <a:lstStyle>
            <a:lvl1pPr>
              <a:defRPr sz="1333"/>
            </a:lvl1pPr>
          </a:lstStyle>
          <a:p>
            <a:endParaRPr lang="uk-UA"/>
          </a:p>
        </p:txBody>
      </p:sp>
      <p:sp>
        <p:nvSpPr>
          <p:cNvPr id="7" name="Picture Placeholder 3">
            <a:extLst>
              <a:ext uri="{FF2B5EF4-FFF2-40B4-BE49-F238E27FC236}">
                <a16:creationId xmlns:a16="http://schemas.microsoft.com/office/drawing/2014/main" id="{C00E378F-86E7-4993-B91B-1784EE997AAF}"/>
              </a:ext>
            </a:extLst>
          </p:cNvPr>
          <p:cNvSpPr>
            <a:spLocks noGrp="1"/>
          </p:cNvSpPr>
          <p:nvPr>
            <p:ph type="pic" sz="quarter" idx="14"/>
          </p:nvPr>
        </p:nvSpPr>
        <p:spPr>
          <a:xfrm>
            <a:off x="7965600" y="914400"/>
            <a:ext cx="3312000" cy="5029200"/>
          </a:xfrm>
          <a:prstGeom prst="rect">
            <a:avLst/>
          </a:prstGeom>
        </p:spPr>
        <p:txBody>
          <a:bodyPr/>
          <a:lstStyle>
            <a:lvl1pPr>
              <a:defRPr sz="1333"/>
            </a:lvl1pPr>
          </a:lstStyle>
          <a:p>
            <a:endParaRPr lang="uk-UA"/>
          </a:p>
        </p:txBody>
      </p:sp>
      <p:sp>
        <p:nvSpPr>
          <p:cNvPr id="8" name="Picture Placeholder 3">
            <a:extLst>
              <a:ext uri="{FF2B5EF4-FFF2-40B4-BE49-F238E27FC236}">
                <a16:creationId xmlns:a16="http://schemas.microsoft.com/office/drawing/2014/main" id="{1EC91ED1-A8F9-42ED-8B48-4C358265977D}"/>
              </a:ext>
            </a:extLst>
          </p:cNvPr>
          <p:cNvSpPr>
            <a:spLocks noGrp="1"/>
          </p:cNvSpPr>
          <p:nvPr>
            <p:ph type="pic" sz="quarter" idx="15"/>
          </p:nvPr>
        </p:nvSpPr>
        <p:spPr>
          <a:xfrm>
            <a:off x="914399" y="914400"/>
            <a:ext cx="3487200" cy="2491200"/>
          </a:xfrm>
          <a:prstGeom prst="rect">
            <a:avLst/>
          </a:prstGeom>
        </p:spPr>
        <p:txBody>
          <a:bodyPr/>
          <a:lstStyle>
            <a:lvl1pPr>
              <a:defRPr sz="1333"/>
            </a:lvl1pPr>
          </a:lstStyle>
          <a:p>
            <a:endParaRPr lang="uk-UA"/>
          </a:p>
        </p:txBody>
      </p:sp>
      <p:sp>
        <p:nvSpPr>
          <p:cNvPr id="13" name="Picture Placeholder 3">
            <a:extLst>
              <a:ext uri="{FF2B5EF4-FFF2-40B4-BE49-F238E27FC236}">
                <a16:creationId xmlns:a16="http://schemas.microsoft.com/office/drawing/2014/main" id="{47B720D8-3A04-4E2B-8D9E-02FDA88BF576}"/>
              </a:ext>
            </a:extLst>
          </p:cNvPr>
          <p:cNvSpPr>
            <a:spLocks noGrp="1"/>
          </p:cNvSpPr>
          <p:nvPr>
            <p:ph type="pic" sz="quarter" idx="16"/>
          </p:nvPr>
        </p:nvSpPr>
        <p:spPr>
          <a:xfrm>
            <a:off x="4452000" y="914400"/>
            <a:ext cx="3463200" cy="2491200"/>
          </a:xfrm>
          <a:prstGeom prst="rect">
            <a:avLst/>
          </a:prstGeom>
        </p:spPr>
        <p:txBody>
          <a:bodyPr/>
          <a:lstStyle>
            <a:lvl1pPr>
              <a:defRPr sz="1333"/>
            </a:lvl1pPr>
          </a:lstStyle>
          <a:p>
            <a:endParaRPr lang="uk-UA"/>
          </a:p>
        </p:txBody>
      </p:sp>
    </p:spTree>
    <p:extLst>
      <p:ext uri="{BB962C8B-B14F-4D97-AF65-F5344CB8AC3E}">
        <p14:creationId xmlns:p14="http://schemas.microsoft.com/office/powerpoint/2010/main" val="28029959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1_IMAGE option 26">
    <p:spTree>
      <p:nvGrpSpPr>
        <p:cNvPr id="1" name=""/>
        <p:cNvGrpSpPr/>
        <p:nvPr/>
      </p:nvGrpSpPr>
      <p:grpSpPr>
        <a:xfrm>
          <a:off x="0" y="0"/>
          <a:ext cx="0" cy="0"/>
          <a:chOff x="0" y="0"/>
          <a:chExt cx="0" cy="0"/>
        </a:xfrm>
      </p:grpSpPr>
      <p:sp>
        <p:nvSpPr>
          <p:cNvPr id="9" name="Picture Placeholder 3">
            <a:extLst>
              <a:ext uri="{FF2B5EF4-FFF2-40B4-BE49-F238E27FC236}">
                <a16:creationId xmlns:a16="http://schemas.microsoft.com/office/drawing/2014/main" id="{62DC44A5-0817-457C-9553-79307753C2B7}"/>
              </a:ext>
            </a:extLst>
          </p:cNvPr>
          <p:cNvSpPr>
            <a:spLocks noGrp="1"/>
          </p:cNvSpPr>
          <p:nvPr>
            <p:ph type="pic" sz="quarter" idx="13"/>
          </p:nvPr>
        </p:nvSpPr>
        <p:spPr>
          <a:xfrm>
            <a:off x="3429601" y="3452400"/>
            <a:ext cx="7848000" cy="2491200"/>
          </a:xfrm>
          <a:prstGeom prst="rect">
            <a:avLst/>
          </a:prstGeom>
        </p:spPr>
        <p:txBody>
          <a:bodyPr/>
          <a:lstStyle/>
          <a:p>
            <a:endParaRPr lang="uk-UA"/>
          </a:p>
        </p:txBody>
      </p:sp>
      <p:sp>
        <p:nvSpPr>
          <p:cNvPr id="11" name="Picture Placeholder 3">
            <a:extLst>
              <a:ext uri="{FF2B5EF4-FFF2-40B4-BE49-F238E27FC236}">
                <a16:creationId xmlns:a16="http://schemas.microsoft.com/office/drawing/2014/main" id="{D49F64A6-006D-4964-ADA8-191336165E77}"/>
              </a:ext>
            </a:extLst>
          </p:cNvPr>
          <p:cNvSpPr>
            <a:spLocks noGrp="1"/>
          </p:cNvSpPr>
          <p:nvPr>
            <p:ph type="pic" sz="quarter" idx="15"/>
          </p:nvPr>
        </p:nvSpPr>
        <p:spPr>
          <a:xfrm>
            <a:off x="914400" y="3452400"/>
            <a:ext cx="2515200" cy="2491200"/>
          </a:xfrm>
          <a:prstGeom prst="rect">
            <a:avLst/>
          </a:prstGeom>
        </p:spPr>
        <p:txBody>
          <a:bodyPr/>
          <a:lstStyle/>
          <a:p>
            <a:endParaRPr lang="uk-UA"/>
          </a:p>
        </p:txBody>
      </p:sp>
      <p:sp>
        <p:nvSpPr>
          <p:cNvPr id="14" name="Picture Placeholder 3">
            <a:extLst>
              <a:ext uri="{FF2B5EF4-FFF2-40B4-BE49-F238E27FC236}">
                <a16:creationId xmlns:a16="http://schemas.microsoft.com/office/drawing/2014/main" id="{4E1F1C57-80A2-45AD-980A-D7B8D6595E8C}"/>
              </a:ext>
            </a:extLst>
          </p:cNvPr>
          <p:cNvSpPr>
            <a:spLocks noGrp="1"/>
          </p:cNvSpPr>
          <p:nvPr>
            <p:ph type="pic" sz="quarter" idx="18"/>
          </p:nvPr>
        </p:nvSpPr>
        <p:spPr>
          <a:xfrm>
            <a:off x="914399" y="914400"/>
            <a:ext cx="5308800" cy="2491200"/>
          </a:xfrm>
          <a:prstGeom prst="rect">
            <a:avLst/>
          </a:prstGeom>
        </p:spPr>
        <p:txBody>
          <a:bodyPr/>
          <a:lstStyle/>
          <a:p>
            <a:endParaRPr lang="uk-UA"/>
          </a:p>
        </p:txBody>
      </p:sp>
    </p:spTree>
    <p:extLst>
      <p:ext uri="{BB962C8B-B14F-4D97-AF65-F5344CB8AC3E}">
        <p14:creationId xmlns:p14="http://schemas.microsoft.com/office/powerpoint/2010/main" val="2455958456"/>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1_IMAGE option 24">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E6195AC3-CE2F-4B7C-9152-7B81DB7FCAD2}"/>
              </a:ext>
            </a:extLst>
          </p:cNvPr>
          <p:cNvSpPr>
            <a:spLocks noGrp="1"/>
          </p:cNvSpPr>
          <p:nvPr>
            <p:ph type="pic" sz="quarter" idx="13"/>
          </p:nvPr>
        </p:nvSpPr>
        <p:spPr>
          <a:xfrm>
            <a:off x="914399" y="2456565"/>
            <a:ext cx="4216800" cy="2491200"/>
          </a:xfrm>
          <a:prstGeom prst="rect">
            <a:avLst/>
          </a:prstGeom>
        </p:spPr>
        <p:txBody>
          <a:bodyPr/>
          <a:lstStyle>
            <a:lvl1pPr>
              <a:defRPr sz="1600"/>
            </a:lvl1pPr>
          </a:lstStyle>
          <a:p>
            <a:endParaRPr lang="uk-UA"/>
          </a:p>
        </p:txBody>
      </p:sp>
      <p:sp>
        <p:nvSpPr>
          <p:cNvPr id="7" name="Picture Placeholder 3">
            <a:extLst>
              <a:ext uri="{FF2B5EF4-FFF2-40B4-BE49-F238E27FC236}">
                <a16:creationId xmlns:a16="http://schemas.microsoft.com/office/drawing/2014/main" id="{8EAB607D-A34C-4A17-ACEF-CD3480C6BB11}"/>
              </a:ext>
            </a:extLst>
          </p:cNvPr>
          <p:cNvSpPr>
            <a:spLocks noGrp="1"/>
          </p:cNvSpPr>
          <p:nvPr>
            <p:ph type="pic" sz="quarter" idx="14"/>
          </p:nvPr>
        </p:nvSpPr>
        <p:spPr>
          <a:xfrm>
            <a:off x="5179199" y="914400"/>
            <a:ext cx="6098400" cy="4033365"/>
          </a:xfrm>
          <a:prstGeom prst="rect">
            <a:avLst/>
          </a:prstGeom>
        </p:spPr>
        <p:txBody>
          <a:bodyPr/>
          <a:lstStyle>
            <a:lvl1pPr>
              <a:defRPr sz="1600"/>
            </a:lvl1pPr>
          </a:lstStyle>
          <a:p>
            <a:endParaRPr lang="uk-UA"/>
          </a:p>
        </p:txBody>
      </p:sp>
      <p:sp>
        <p:nvSpPr>
          <p:cNvPr id="8" name="Picture Placeholder 3">
            <a:extLst>
              <a:ext uri="{FF2B5EF4-FFF2-40B4-BE49-F238E27FC236}">
                <a16:creationId xmlns:a16="http://schemas.microsoft.com/office/drawing/2014/main" id="{5BB50CE9-A1AB-4ED4-8678-11C119D84DFB}"/>
              </a:ext>
            </a:extLst>
          </p:cNvPr>
          <p:cNvSpPr>
            <a:spLocks noGrp="1"/>
          </p:cNvSpPr>
          <p:nvPr>
            <p:ph type="pic" sz="quarter" idx="15"/>
          </p:nvPr>
        </p:nvSpPr>
        <p:spPr>
          <a:xfrm>
            <a:off x="914399" y="914400"/>
            <a:ext cx="2097600" cy="1471200"/>
          </a:xfrm>
          <a:prstGeom prst="rect">
            <a:avLst/>
          </a:prstGeom>
        </p:spPr>
        <p:txBody>
          <a:bodyPr/>
          <a:lstStyle>
            <a:lvl1pPr>
              <a:defRPr sz="1600"/>
            </a:lvl1pPr>
          </a:lstStyle>
          <a:p>
            <a:endParaRPr lang="uk-UA"/>
          </a:p>
        </p:txBody>
      </p:sp>
      <p:sp>
        <p:nvSpPr>
          <p:cNvPr id="12" name="Picture Placeholder 3">
            <a:extLst>
              <a:ext uri="{FF2B5EF4-FFF2-40B4-BE49-F238E27FC236}">
                <a16:creationId xmlns:a16="http://schemas.microsoft.com/office/drawing/2014/main" id="{D9B87A15-EFFB-4AFD-B17A-2D9576F8DB71}"/>
              </a:ext>
            </a:extLst>
          </p:cNvPr>
          <p:cNvSpPr>
            <a:spLocks noGrp="1"/>
          </p:cNvSpPr>
          <p:nvPr>
            <p:ph type="pic" sz="quarter" idx="16"/>
          </p:nvPr>
        </p:nvSpPr>
        <p:spPr>
          <a:xfrm>
            <a:off x="3070799" y="914400"/>
            <a:ext cx="2049600" cy="1471200"/>
          </a:xfrm>
          <a:prstGeom prst="rect">
            <a:avLst/>
          </a:prstGeom>
        </p:spPr>
        <p:txBody>
          <a:bodyPr/>
          <a:lstStyle>
            <a:lvl1pPr>
              <a:defRPr sz="1600"/>
            </a:lvl1pPr>
          </a:lstStyle>
          <a:p>
            <a:endParaRPr lang="uk-UA"/>
          </a:p>
        </p:txBody>
      </p:sp>
    </p:spTree>
    <p:extLst>
      <p:ext uri="{BB962C8B-B14F-4D97-AF65-F5344CB8AC3E}">
        <p14:creationId xmlns:p14="http://schemas.microsoft.com/office/powerpoint/2010/main" val="2164026104"/>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1_IMAGE option 17">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5138397" cy="2472000"/>
          </a:xfrm>
          <a:prstGeom prst="rect">
            <a:avLst/>
          </a:prstGeom>
        </p:spPr>
        <p:txBody>
          <a:bodyPr/>
          <a:lstStyle/>
          <a:p>
            <a:endParaRPr lang="uk-UA"/>
          </a:p>
        </p:txBody>
      </p:sp>
      <p:sp>
        <p:nvSpPr>
          <p:cNvPr id="5" name="Picture Placeholder 3">
            <a:extLst>
              <a:ext uri="{FF2B5EF4-FFF2-40B4-BE49-F238E27FC236}">
                <a16:creationId xmlns:a16="http://schemas.microsoft.com/office/drawing/2014/main" id="{28CC71D8-1B64-4A1A-A2BC-928D2CD5DEE4}"/>
              </a:ext>
            </a:extLst>
          </p:cNvPr>
          <p:cNvSpPr>
            <a:spLocks noGrp="1"/>
          </p:cNvSpPr>
          <p:nvPr>
            <p:ph type="pic" sz="quarter" idx="11"/>
          </p:nvPr>
        </p:nvSpPr>
        <p:spPr>
          <a:xfrm>
            <a:off x="6139201" y="3471597"/>
            <a:ext cx="5138399" cy="2472003"/>
          </a:xfrm>
          <a:prstGeom prst="rect">
            <a:avLst/>
          </a:prstGeom>
        </p:spPr>
        <p:txBody>
          <a:bodyPr/>
          <a:lstStyle/>
          <a:p>
            <a:endParaRPr lang="uk-UA"/>
          </a:p>
        </p:txBody>
      </p:sp>
      <p:sp>
        <p:nvSpPr>
          <p:cNvPr id="8" name="Picture Placeholder 3">
            <a:extLst>
              <a:ext uri="{FF2B5EF4-FFF2-40B4-BE49-F238E27FC236}">
                <a16:creationId xmlns:a16="http://schemas.microsoft.com/office/drawing/2014/main" id="{9D389867-A538-4B05-B3E9-D87EEAE66B5A}"/>
              </a:ext>
            </a:extLst>
          </p:cNvPr>
          <p:cNvSpPr>
            <a:spLocks noGrp="1"/>
          </p:cNvSpPr>
          <p:nvPr>
            <p:ph type="pic" sz="quarter" idx="12"/>
          </p:nvPr>
        </p:nvSpPr>
        <p:spPr>
          <a:xfrm>
            <a:off x="6139201" y="914400"/>
            <a:ext cx="5138399" cy="2472000"/>
          </a:xfrm>
          <a:prstGeom prst="rect">
            <a:avLst/>
          </a:prstGeom>
        </p:spPr>
        <p:txBody>
          <a:bodyPr/>
          <a:lstStyle/>
          <a:p>
            <a:endParaRPr lang="uk-UA"/>
          </a:p>
        </p:txBody>
      </p:sp>
      <p:sp>
        <p:nvSpPr>
          <p:cNvPr id="9" name="Picture Placeholder 3">
            <a:extLst>
              <a:ext uri="{FF2B5EF4-FFF2-40B4-BE49-F238E27FC236}">
                <a16:creationId xmlns:a16="http://schemas.microsoft.com/office/drawing/2014/main" id="{62DC44A5-0817-457C-9553-79307753C2B7}"/>
              </a:ext>
            </a:extLst>
          </p:cNvPr>
          <p:cNvSpPr>
            <a:spLocks noGrp="1"/>
          </p:cNvSpPr>
          <p:nvPr>
            <p:ph type="pic" sz="quarter" idx="13"/>
          </p:nvPr>
        </p:nvSpPr>
        <p:spPr>
          <a:xfrm>
            <a:off x="914400" y="3471598"/>
            <a:ext cx="5138397" cy="2472002"/>
          </a:xfrm>
          <a:prstGeom prst="rect">
            <a:avLst/>
          </a:prstGeom>
        </p:spPr>
        <p:txBody>
          <a:bodyPr/>
          <a:lstStyle/>
          <a:p>
            <a:endParaRPr lang="uk-UA"/>
          </a:p>
        </p:txBody>
      </p:sp>
    </p:spTree>
    <p:extLst>
      <p:ext uri="{BB962C8B-B14F-4D97-AF65-F5344CB8AC3E}">
        <p14:creationId xmlns:p14="http://schemas.microsoft.com/office/powerpoint/2010/main" val="3686898120"/>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3_IMAGE option 20">
    <p:spTree>
      <p:nvGrpSpPr>
        <p:cNvPr id="1" name=""/>
        <p:cNvGrpSpPr/>
        <p:nvPr/>
      </p:nvGrpSpPr>
      <p:grpSpPr>
        <a:xfrm>
          <a:off x="0" y="0"/>
          <a:ext cx="0" cy="0"/>
          <a:chOff x="0" y="0"/>
          <a:chExt cx="0" cy="0"/>
        </a:xfrm>
      </p:grpSpPr>
      <p:sp>
        <p:nvSpPr>
          <p:cNvPr id="13" name="Picture Placeholder 3">
            <a:extLst>
              <a:ext uri="{FF2B5EF4-FFF2-40B4-BE49-F238E27FC236}">
                <a16:creationId xmlns:a16="http://schemas.microsoft.com/office/drawing/2014/main" id="{35F7524D-A316-4A4B-928A-66679129A8AC}"/>
              </a:ext>
            </a:extLst>
          </p:cNvPr>
          <p:cNvSpPr>
            <a:spLocks noGrp="1"/>
          </p:cNvSpPr>
          <p:nvPr>
            <p:ph type="pic" sz="quarter" idx="11"/>
          </p:nvPr>
        </p:nvSpPr>
        <p:spPr>
          <a:xfrm>
            <a:off x="6143201" y="914401"/>
            <a:ext cx="2520000" cy="2472000"/>
          </a:xfrm>
          <a:prstGeom prst="rect">
            <a:avLst/>
          </a:prstGeom>
        </p:spPr>
        <p:txBody>
          <a:bodyPr/>
          <a:lstStyle>
            <a:lvl1pPr>
              <a:defRPr sz="1867"/>
            </a:lvl1pPr>
          </a:lstStyle>
          <a:p>
            <a:endParaRPr lang="uk-UA"/>
          </a:p>
        </p:txBody>
      </p:sp>
      <p:sp>
        <p:nvSpPr>
          <p:cNvPr id="14" name="Picture Placeholder 3">
            <a:extLst>
              <a:ext uri="{FF2B5EF4-FFF2-40B4-BE49-F238E27FC236}">
                <a16:creationId xmlns:a16="http://schemas.microsoft.com/office/drawing/2014/main" id="{3F19A66A-71A3-45B9-B802-F3CD6C788920}"/>
              </a:ext>
            </a:extLst>
          </p:cNvPr>
          <p:cNvSpPr>
            <a:spLocks noGrp="1"/>
          </p:cNvSpPr>
          <p:nvPr>
            <p:ph type="pic" sz="quarter" idx="12"/>
          </p:nvPr>
        </p:nvSpPr>
        <p:spPr>
          <a:xfrm>
            <a:off x="6143201" y="3471599"/>
            <a:ext cx="2520000" cy="2472000"/>
          </a:xfrm>
          <a:prstGeom prst="rect">
            <a:avLst/>
          </a:prstGeom>
        </p:spPr>
        <p:txBody>
          <a:bodyPr/>
          <a:lstStyle>
            <a:lvl1pPr>
              <a:defRPr sz="1867"/>
            </a:lvl1pPr>
          </a:lstStyle>
          <a:p>
            <a:endParaRPr lang="uk-UA"/>
          </a:p>
        </p:txBody>
      </p:sp>
      <p:sp>
        <p:nvSpPr>
          <p:cNvPr id="15" name="Picture Placeholder 3">
            <a:extLst>
              <a:ext uri="{FF2B5EF4-FFF2-40B4-BE49-F238E27FC236}">
                <a16:creationId xmlns:a16="http://schemas.microsoft.com/office/drawing/2014/main" id="{F34BF67E-4A08-4158-AB88-CA7B07B054DE}"/>
              </a:ext>
            </a:extLst>
          </p:cNvPr>
          <p:cNvSpPr>
            <a:spLocks noGrp="1"/>
          </p:cNvSpPr>
          <p:nvPr>
            <p:ph type="pic" sz="quarter" idx="13"/>
          </p:nvPr>
        </p:nvSpPr>
        <p:spPr>
          <a:xfrm>
            <a:off x="914400" y="3471599"/>
            <a:ext cx="2520000" cy="2472000"/>
          </a:xfrm>
          <a:prstGeom prst="rect">
            <a:avLst/>
          </a:prstGeom>
        </p:spPr>
        <p:txBody>
          <a:bodyPr/>
          <a:lstStyle>
            <a:lvl1pPr>
              <a:defRPr sz="1867"/>
            </a:lvl1pPr>
          </a:lstStyle>
          <a:p>
            <a:endParaRPr lang="uk-UA"/>
          </a:p>
        </p:txBody>
      </p:sp>
      <p:sp>
        <p:nvSpPr>
          <p:cNvPr id="8" name="Picture Placeholder 3">
            <a:extLst>
              <a:ext uri="{FF2B5EF4-FFF2-40B4-BE49-F238E27FC236}">
                <a16:creationId xmlns:a16="http://schemas.microsoft.com/office/drawing/2014/main" id="{D51E2876-E8C8-423C-9494-4CEF2FF3A976}"/>
              </a:ext>
            </a:extLst>
          </p:cNvPr>
          <p:cNvSpPr>
            <a:spLocks noGrp="1"/>
          </p:cNvSpPr>
          <p:nvPr>
            <p:ph type="pic" sz="quarter" idx="14"/>
          </p:nvPr>
        </p:nvSpPr>
        <p:spPr>
          <a:xfrm>
            <a:off x="3528799" y="914401"/>
            <a:ext cx="2520000" cy="2472000"/>
          </a:xfrm>
          <a:prstGeom prst="rect">
            <a:avLst/>
          </a:prstGeom>
        </p:spPr>
        <p:txBody>
          <a:bodyPr/>
          <a:lstStyle>
            <a:lvl1pPr>
              <a:defRPr sz="1867"/>
            </a:lvl1pPr>
          </a:lstStyle>
          <a:p>
            <a:endParaRPr lang="uk-UA"/>
          </a:p>
        </p:txBody>
      </p:sp>
      <p:sp>
        <p:nvSpPr>
          <p:cNvPr id="9" name="Picture Placeholder 3">
            <a:extLst>
              <a:ext uri="{FF2B5EF4-FFF2-40B4-BE49-F238E27FC236}">
                <a16:creationId xmlns:a16="http://schemas.microsoft.com/office/drawing/2014/main" id="{FBEA9705-624D-467C-AF97-F2C06F54CF58}"/>
              </a:ext>
            </a:extLst>
          </p:cNvPr>
          <p:cNvSpPr>
            <a:spLocks noGrp="1"/>
          </p:cNvSpPr>
          <p:nvPr>
            <p:ph type="pic" sz="quarter" idx="15"/>
          </p:nvPr>
        </p:nvSpPr>
        <p:spPr>
          <a:xfrm>
            <a:off x="3528799" y="3471599"/>
            <a:ext cx="2520000" cy="2472000"/>
          </a:xfrm>
          <a:prstGeom prst="rect">
            <a:avLst/>
          </a:prstGeom>
        </p:spPr>
        <p:txBody>
          <a:bodyPr/>
          <a:lstStyle>
            <a:lvl1pPr>
              <a:defRPr sz="1867"/>
            </a:lvl1pPr>
          </a:lstStyle>
          <a:p>
            <a:endParaRPr lang="uk-UA"/>
          </a:p>
        </p:txBody>
      </p:sp>
      <p:sp>
        <p:nvSpPr>
          <p:cNvPr id="10" name="Picture Placeholder 3">
            <a:extLst>
              <a:ext uri="{FF2B5EF4-FFF2-40B4-BE49-F238E27FC236}">
                <a16:creationId xmlns:a16="http://schemas.microsoft.com/office/drawing/2014/main" id="{9D52E7B9-C3A8-480E-B89A-1D9E52E70D05}"/>
              </a:ext>
            </a:extLst>
          </p:cNvPr>
          <p:cNvSpPr>
            <a:spLocks noGrp="1"/>
          </p:cNvSpPr>
          <p:nvPr>
            <p:ph type="pic" sz="quarter" idx="16"/>
          </p:nvPr>
        </p:nvSpPr>
        <p:spPr>
          <a:xfrm>
            <a:off x="8757600" y="914401"/>
            <a:ext cx="2520000" cy="2472000"/>
          </a:xfrm>
          <a:prstGeom prst="rect">
            <a:avLst/>
          </a:prstGeom>
        </p:spPr>
        <p:txBody>
          <a:bodyPr/>
          <a:lstStyle>
            <a:lvl1pPr>
              <a:defRPr sz="1867"/>
            </a:lvl1pPr>
          </a:lstStyle>
          <a:p>
            <a:endParaRPr lang="uk-UA"/>
          </a:p>
        </p:txBody>
      </p:sp>
    </p:spTree>
    <p:extLst>
      <p:ext uri="{BB962C8B-B14F-4D97-AF65-F5344CB8AC3E}">
        <p14:creationId xmlns:p14="http://schemas.microsoft.com/office/powerpoint/2010/main" val="2199889202"/>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1_IMAGE option">
    <p:spTree>
      <p:nvGrpSpPr>
        <p:cNvPr id="1" name=""/>
        <p:cNvGrpSpPr/>
        <p:nvPr/>
      </p:nvGrpSpPr>
      <p:grpSpPr>
        <a:xfrm>
          <a:off x="0" y="0"/>
          <a:ext cx="0" cy="0"/>
          <a:chOff x="0" y="0"/>
          <a:chExt cx="0" cy="0"/>
        </a:xfrm>
      </p:grpSpPr>
      <p:sp>
        <p:nvSpPr>
          <p:cNvPr id="27" name="Picture Placeholder 2"/>
          <p:cNvSpPr>
            <a:spLocks noGrp="1"/>
          </p:cNvSpPr>
          <p:nvPr>
            <p:ph type="pic" sz="quarter" idx="10"/>
          </p:nvPr>
        </p:nvSpPr>
        <p:spPr>
          <a:xfrm>
            <a:off x="914400" y="914400"/>
            <a:ext cx="11277600" cy="5943600"/>
          </a:xfrm>
          <a:prstGeom prst="rect">
            <a:avLst/>
          </a:prstGeom>
        </p:spPr>
        <p:txBody>
          <a:bodyPr/>
          <a:lstStyle/>
          <a:p>
            <a:endParaRPr lang="uk-UA"/>
          </a:p>
        </p:txBody>
      </p:sp>
      <p:sp>
        <p:nvSpPr>
          <p:cNvPr id="5" name="Title 4">
            <a:extLst>
              <a:ext uri="{FF2B5EF4-FFF2-40B4-BE49-F238E27FC236}">
                <a16:creationId xmlns:a16="http://schemas.microsoft.com/office/drawing/2014/main" id="{9B6E5E6E-DD3D-4F05-B4F6-C317A8A5C5A4}"/>
              </a:ext>
            </a:extLst>
          </p:cNvPr>
          <p:cNvSpPr>
            <a:spLocks noGrp="1"/>
          </p:cNvSpPr>
          <p:nvPr>
            <p:ph type="title" hasCustomPrompt="1"/>
          </p:nvPr>
        </p:nvSpPr>
        <p:spPr>
          <a:xfrm>
            <a:off x="914400" y="204824"/>
            <a:ext cx="8585200" cy="535531"/>
          </a:xfrm>
          <a:prstGeom prst="rect">
            <a:avLst/>
          </a:prstGeom>
          <a:noFill/>
        </p:spPr>
        <p:txBody>
          <a:bodyPr wrap="square" rtlCol="0">
            <a:spAutoFit/>
          </a:bodyPr>
          <a:lstStyle>
            <a:lvl1pPr>
              <a:defRPr lang="en-US" sz="3200">
                <a:solidFill>
                  <a:schemeClr val="bg1"/>
                </a:solidFill>
                <a:ea typeface="+mn-ea"/>
                <a:cs typeface="+mn-cs"/>
              </a:defRPr>
            </a:lvl1pPr>
          </a:lstStyle>
          <a:p>
            <a:pPr marL="0" lvl="0"/>
            <a:r>
              <a:rPr lang="en-US" dirty="0"/>
              <a:t>ADD HERE YOUR TITLE</a:t>
            </a:r>
          </a:p>
        </p:txBody>
      </p:sp>
    </p:spTree>
    <p:extLst>
      <p:ext uri="{BB962C8B-B14F-4D97-AF65-F5344CB8AC3E}">
        <p14:creationId xmlns:p14="http://schemas.microsoft.com/office/powerpoint/2010/main" val="324820284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1_IMAGE option 21">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4699000" y="914400"/>
            <a:ext cx="2057400" cy="5029200"/>
          </a:xfrm>
          <a:prstGeom prst="rect">
            <a:avLst/>
          </a:prstGeom>
        </p:spPr>
        <p:txBody>
          <a:bodyPr/>
          <a:lstStyle/>
          <a:p>
            <a:endParaRPr lang="uk-UA"/>
          </a:p>
        </p:txBody>
      </p:sp>
      <p:sp>
        <p:nvSpPr>
          <p:cNvPr id="8" name="Picture Placeholder 3">
            <a:extLst>
              <a:ext uri="{FF2B5EF4-FFF2-40B4-BE49-F238E27FC236}">
                <a16:creationId xmlns:a16="http://schemas.microsoft.com/office/drawing/2014/main" id="{69BEAD33-76BE-4CAF-B375-E999A680F839}"/>
              </a:ext>
            </a:extLst>
          </p:cNvPr>
          <p:cNvSpPr>
            <a:spLocks noGrp="1"/>
          </p:cNvSpPr>
          <p:nvPr>
            <p:ph type="pic" sz="quarter" idx="11"/>
          </p:nvPr>
        </p:nvSpPr>
        <p:spPr>
          <a:xfrm>
            <a:off x="6959600" y="914400"/>
            <a:ext cx="2057400" cy="5029200"/>
          </a:xfrm>
          <a:prstGeom prst="rect">
            <a:avLst/>
          </a:prstGeom>
        </p:spPr>
        <p:txBody>
          <a:bodyPr/>
          <a:lstStyle/>
          <a:p>
            <a:endParaRPr lang="uk-UA"/>
          </a:p>
        </p:txBody>
      </p:sp>
      <p:sp>
        <p:nvSpPr>
          <p:cNvPr id="9" name="Picture Placeholder 3">
            <a:extLst>
              <a:ext uri="{FF2B5EF4-FFF2-40B4-BE49-F238E27FC236}">
                <a16:creationId xmlns:a16="http://schemas.microsoft.com/office/drawing/2014/main" id="{FC5AF0A1-D71D-4DD2-A802-8F21C1EDDD04}"/>
              </a:ext>
            </a:extLst>
          </p:cNvPr>
          <p:cNvSpPr>
            <a:spLocks noGrp="1"/>
          </p:cNvSpPr>
          <p:nvPr>
            <p:ph type="pic" sz="quarter" idx="12"/>
          </p:nvPr>
        </p:nvSpPr>
        <p:spPr>
          <a:xfrm>
            <a:off x="9220200" y="914400"/>
            <a:ext cx="2057400" cy="5029200"/>
          </a:xfrm>
          <a:prstGeom prst="rect">
            <a:avLst/>
          </a:prstGeom>
        </p:spPr>
        <p:txBody>
          <a:bodyPr/>
          <a:lstStyle/>
          <a:p>
            <a:endParaRPr lang="uk-UA"/>
          </a:p>
        </p:txBody>
      </p:sp>
    </p:spTree>
    <p:extLst>
      <p:ext uri="{BB962C8B-B14F-4D97-AF65-F5344CB8AC3E}">
        <p14:creationId xmlns:p14="http://schemas.microsoft.com/office/powerpoint/2010/main" val="2813535663"/>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3_IMAGE option 12">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3396000" cy="3336000"/>
          </a:xfrm>
          <a:prstGeom prst="rect">
            <a:avLst/>
          </a:prstGeom>
        </p:spPr>
        <p:txBody>
          <a:bodyPr/>
          <a:lstStyle/>
          <a:p>
            <a:endParaRPr lang="uk-UA"/>
          </a:p>
        </p:txBody>
      </p:sp>
      <p:sp>
        <p:nvSpPr>
          <p:cNvPr id="10" name="Picture Placeholder 3">
            <a:extLst>
              <a:ext uri="{FF2B5EF4-FFF2-40B4-BE49-F238E27FC236}">
                <a16:creationId xmlns:a16="http://schemas.microsoft.com/office/drawing/2014/main" id="{9DDCC9E0-60A8-460E-B271-38AA5BD31AB6}"/>
              </a:ext>
            </a:extLst>
          </p:cNvPr>
          <p:cNvSpPr>
            <a:spLocks noGrp="1"/>
          </p:cNvSpPr>
          <p:nvPr>
            <p:ph type="pic" sz="quarter" idx="11"/>
          </p:nvPr>
        </p:nvSpPr>
        <p:spPr>
          <a:xfrm>
            <a:off x="4398000" y="914400"/>
            <a:ext cx="3396000" cy="3336000"/>
          </a:xfrm>
          <a:prstGeom prst="rect">
            <a:avLst/>
          </a:prstGeom>
        </p:spPr>
        <p:txBody>
          <a:bodyPr/>
          <a:lstStyle/>
          <a:p>
            <a:endParaRPr lang="uk-UA"/>
          </a:p>
        </p:txBody>
      </p:sp>
      <p:sp>
        <p:nvSpPr>
          <p:cNvPr id="11" name="Picture Placeholder 3">
            <a:extLst>
              <a:ext uri="{FF2B5EF4-FFF2-40B4-BE49-F238E27FC236}">
                <a16:creationId xmlns:a16="http://schemas.microsoft.com/office/drawing/2014/main" id="{078D1A29-CD71-43A6-99D6-836B5EBFDE5A}"/>
              </a:ext>
            </a:extLst>
          </p:cNvPr>
          <p:cNvSpPr>
            <a:spLocks noGrp="1"/>
          </p:cNvSpPr>
          <p:nvPr>
            <p:ph type="pic" sz="quarter" idx="12"/>
          </p:nvPr>
        </p:nvSpPr>
        <p:spPr>
          <a:xfrm>
            <a:off x="7881600" y="914400"/>
            <a:ext cx="3396000" cy="3336000"/>
          </a:xfrm>
          <a:prstGeom prst="rect">
            <a:avLst/>
          </a:prstGeom>
        </p:spPr>
        <p:txBody>
          <a:bodyPr/>
          <a:lstStyle/>
          <a:p>
            <a:endParaRPr lang="uk-UA"/>
          </a:p>
        </p:txBody>
      </p:sp>
    </p:spTree>
    <p:extLst>
      <p:ext uri="{BB962C8B-B14F-4D97-AF65-F5344CB8AC3E}">
        <p14:creationId xmlns:p14="http://schemas.microsoft.com/office/powerpoint/2010/main" val="30547465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1_IMAGE option 11">
    <p:spTree>
      <p:nvGrpSpPr>
        <p:cNvPr id="1" name=""/>
        <p:cNvGrpSpPr/>
        <p:nvPr/>
      </p:nvGrpSpPr>
      <p:grpSpPr>
        <a:xfrm>
          <a:off x="0" y="0"/>
          <a:ext cx="0" cy="0"/>
          <a:chOff x="0" y="0"/>
          <a:chExt cx="0" cy="0"/>
        </a:xfrm>
      </p:grpSpPr>
      <p:sp>
        <p:nvSpPr>
          <p:cNvPr id="11" name="Picture Placeholder 3">
            <a:extLst>
              <a:ext uri="{FF2B5EF4-FFF2-40B4-BE49-F238E27FC236}">
                <a16:creationId xmlns:a16="http://schemas.microsoft.com/office/drawing/2014/main" id="{D2742DDA-BD5D-4F67-A96E-7DB1DBD7D7C3}"/>
              </a:ext>
            </a:extLst>
          </p:cNvPr>
          <p:cNvSpPr>
            <a:spLocks noGrp="1"/>
          </p:cNvSpPr>
          <p:nvPr>
            <p:ph type="pic" sz="quarter" idx="10"/>
          </p:nvPr>
        </p:nvSpPr>
        <p:spPr>
          <a:xfrm>
            <a:off x="914400" y="914400"/>
            <a:ext cx="3396000" cy="5029200"/>
          </a:xfrm>
          <a:prstGeom prst="rect">
            <a:avLst/>
          </a:prstGeom>
        </p:spPr>
        <p:txBody>
          <a:bodyPr/>
          <a:lstStyle/>
          <a:p>
            <a:endParaRPr lang="uk-UA"/>
          </a:p>
        </p:txBody>
      </p:sp>
      <p:sp>
        <p:nvSpPr>
          <p:cNvPr id="12" name="Picture Placeholder 3">
            <a:extLst>
              <a:ext uri="{FF2B5EF4-FFF2-40B4-BE49-F238E27FC236}">
                <a16:creationId xmlns:a16="http://schemas.microsoft.com/office/drawing/2014/main" id="{0C2BEC9C-F7F4-45F2-BE52-C02716CCE40A}"/>
              </a:ext>
            </a:extLst>
          </p:cNvPr>
          <p:cNvSpPr>
            <a:spLocks noGrp="1"/>
          </p:cNvSpPr>
          <p:nvPr>
            <p:ph type="pic" sz="quarter" idx="11"/>
          </p:nvPr>
        </p:nvSpPr>
        <p:spPr>
          <a:xfrm>
            <a:off x="4398000" y="914400"/>
            <a:ext cx="3396000" cy="5029200"/>
          </a:xfrm>
          <a:prstGeom prst="rect">
            <a:avLst/>
          </a:prstGeom>
        </p:spPr>
        <p:txBody>
          <a:bodyPr/>
          <a:lstStyle/>
          <a:p>
            <a:endParaRPr lang="uk-UA"/>
          </a:p>
        </p:txBody>
      </p:sp>
      <p:sp>
        <p:nvSpPr>
          <p:cNvPr id="13" name="Picture Placeholder 3">
            <a:extLst>
              <a:ext uri="{FF2B5EF4-FFF2-40B4-BE49-F238E27FC236}">
                <a16:creationId xmlns:a16="http://schemas.microsoft.com/office/drawing/2014/main" id="{5AD3325F-8DD8-4D2F-B33D-278CDFB34443}"/>
              </a:ext>
            </a:extLst>
          </p:cNvPr>
          <p:cNvSpPr>
            <a:spLocks noGrp="1"/>
          </p:cNvSpPr>
          <p:nvPr>
            <p:ph type="pic" sz="quarter" idx="12"/>
          </p:nvPr>
        </p:nvSpPr>
        <p:spPr>
          <a:xfrm>
            <a:off x="7881600" y="914400"/>
            <a:ext cx="3396000" cy="5029200"/>
          </a:xfrm>
          <a:prstGeom prst="rect">
            <a:avLst/>
          </a:prstGeom>
        </p:spPr>
        <p:txBody>
          <a:bodyPr/>
          <a:lstStyle/>
          <a:p>
            <a:endParaRPr lang="uk-UA"/>
          </a:p>
        </p:txBody>
      </p:sp>
    </p:spTree>
    <p:extLst>
      <p:ext uri="{BB962C8B-B14F-4D97-AF65-F5344CB8AC3E}">
        <p14:creationId xmlns:p14="http://schemas.microsoft.com/office/powerpoint/2010/main" val="1599220392"/>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1_IMAGE option 14">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2520000" cy="5029200"/>
          </a:xfrm>
          <a:prstGeom prst="rect">
            <a:avLst/>
          </a:prstGeom>
        </p:spPr>
        <p:txBody>
          <a:bodyPr/>
          <a:lstStyle>
            <a:lvl1pPr>
              <a:defRPr sz="1867"/>
            </a:lvl1pPr>
          </a:lstStyle>
          <a:p>
            <a:endParaRPr lang="uk-UA"/>
          </a:p>
        </p:txBody>
      </p:sp>
      <p:sp>
        <p:nvSpPr>
          <p:cNvPr id="14" name="Picture Placeholder 3">
            <a:extLst>
              <a:ext uri="{FF2B5EF4-FFF2-40B4-BE49-F238E27FC236}">
                <a16:creationId xmlns:a16="http://schemas.microsoft.com/office/drawing/2014/main" id="{E32D31ED-4C21-4996-B1F6-2801D562DEBA}"/>
              </a:ext>
            </a:extLst>
          </p:cNvPr>
          <p:cNvSpPr>
            <a:spLocks noGrp="1"/>
          </p:cNvSpPr>
          <p:nvPr>
            <p:ph type="pic" sz="quarter" idx="11"/>
          </p:nvPr>
        </p:nvSpPr>
        <p:spPr>
          <a:xfrm>
            <a:off x="8757600" y="914400"/>
            <a:ext cx="2520000" cy="5029200"/>
          </a:xfrm>
          <a:prstGeom prst="rect">
            <a:avLst/>
          </a:prstGeom>
        </p:spPr>
        <p:txBody>
          <a:bodyPr/>
          <a:lstStyle>
            <a:lvl1pPr>
              <a:defRPr sz="1867"/>
            </a:lvl1pPr>
          </a:lstStyle>
          <a:p>
            <a:endParaRPr lang="uk-UA"/>
          </a:p>
        </p:txBody>
      </p:sp>
      <p:sp>
        <p:nvSpPr>
          <p:cNvPr id="15" name="Picture Placeholder 3">
            <a:extLst>
              <a:ext uri="{FF2B5EF4-FFF2-40B4-BE49-F238E27FC236}">
                <a16:creationId xmlns:a16="http://schemas.microsoft.com/office/drawing/2014/main" id="{871AC328-6CDC-43DA-B810-E2F4FA4B78C0}"/>
              </a:ext>
            </a:extLst>
          </p:cNvPr>
          <p:cNvSpPr>
            <a:spLocks noGrp="1"/>
          </p:cNvSpPr>
          <p:nvPr>
            <p:ph type="pic" sz="quarter" idx="12"/>
          </p:nvPr>
        </p:nvSpPr>
        <p:spPr>
          <a:xfrm>
            <a:off x="6143201" y="914400"/>
            <a:ext cx="2520000" cy="5029200"/>
          </a:xfrm>
          <a:prstGeom prst="rect">
            <a:avLst/>
          </a:prstGeom>
        </p:spPr>
        <p:txBody>
          <a:bodyPr/>
          <a:lstStyle>
            <a:lvl1pPr>
              <a:defRPr sz="1867"/>
            </a:lvl1pPr>
          </a:lstStyle>
          <a:p>
            <a:endParaRPr lang="uk-UA"/>
          </a:p>
        </p:txBody>
      </p:sp>
      <p:sp>
        <p:nvSpPr>
          <p:cNvPr id="16" name="Picture Placeholder 3">
            <a:extLst>
              <a:ext uri="{FF2B5EF4-FFF2-40B4-BE49-F238E27FC236}">
                <a16:creationId xmlns:a16="http://schemas.microsoft.com/office/drawing/2014/main" id="{3BA56443-CF18-4C38-9575-5E1710AAB668}"/>
              </a:ext>
            </a:extLst>
          </p:cNvPr>
          <p:cNvSpPr>
            <a:spLocks noGrp="1"/>
          </p:cNvSpPr>
          <p:nvPr>
            <p:ph type="pic" sz="quarter" idx="13"/>
          </p:nvPr>
        </p:nvSpPr>
        <p:spPr>
          <a:xfrm>
            <a:off x="3528799" y="914400"/>
            <a:ext cx="2520000" cy="5029200"/>
          </a:xfrm>
          <a:prstGeom prst="rect">
            <a:avLst/>
          </a:prstGeom>
        </p:spPr>
        <p:txBody>
          <a:bodyPr/>
          <a:lstStyle>
            <a:lvl1pPr>
              <a:defRPr sz="1867"/>
            </a:lvl1pPr>
          </a:lstStyle>
          <a:p>
            <a:endParaRPr lang="uk-UA"/>
          </a:p>
        </p:txBody>
      </p:sp>
    </p:spTree>
    <p:extLst>
      <p:ext uri="{BB962C8B-B14F-4D97-AF65-F5344CB8AC3E}">
        <p14:creationId xmlns:p14="http://schemas.microsoft.com/office/powerpoint/2010/main" val="4260860068"/>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3_IMAGE option 15">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2520000" cy="2520000"/>
          </a:xfrm>
          <a:prstGeom prst="rect">
            <a:avLst/>
          </a:prstGeom>
        </p:spPr>
        <p:txBody>
          <a:bodyPr/>
          <a:lstStyle>
            <a:lvl1pPr>
              <a:defRPr sz="1867"/>
            </a:lvl1pPr>
          </a:lstStyle>
          <a:p>
            <a:endParaRPr lang="uk-UA"/>
          </a:p>
        </p:txBody>
      </p:sp>
      <p:sp>
        <p:nvSpPr>
          <p:cNvPr id="14" name="Picture Placeholder 3">
            <a:extLst>
              <a:ext uri="{FF2B5EF4-FFF2-40B4-BE49-F238E27FC236}">
                <a16:creationId xmlns:a16="http://schemas.microsoft.com/office/drawing/2014/main" id="{E32D31ED-4C21-4996-B1F6-2801D562DEBA}"/>
              </a:ext>
            </a:extLst>
          </p:cNvPr>
          <p:cNvSpPr>
            <a:spLocks noGrp="1"/>
          </p:cNvSpPr>
          <p:nvPr>
            <p:ph type="pic" sz="quarter" idx="11"/>
          </p:nvPr>
        </p:nvSpPr>
        <p:spPr>
          <a:xfrm>
            <a:off x="8757600" y="914400"/>
            <a:ext cx="2520000" cy="2520000"/>
          </a:xfrm>
          <a:prstGeom prst="rect">
            <a:avLst/>
          </a:prstGeom>
        </p:spPr>
        <p:txBody>
          <a:bodyPr/>
          <a:lstStyle>
            <a:lvl1pPr>
              <a:defRPr sz="1867"/>
            </a:lvl1pPr>
          </a:lstStyle>
          <a:p>
            <a:endParaRPr lang="uk-UA"/>
          </a:p>
        </p:txBody>
      </p:sp>
      <p:sp>
        <p:nvSpPr>
          <p:cNvPr id="15" name="Picture Placeholder 3">
            <a:extLst>
              <a:ext uri="{FF2B5EF4-FFF2-40B4-BE49-F238E27FC236}">
                <a16:creationId xmlns:a16="http://schemas.microsoft.com/office/drawing/2014/main" id="{871AC328-6CDC-43DA-B810-E2F4FA4B78C0}"/>
              </a:ext>
            </a:extLst>
          </p:cNvPr>
          <p:cNvSpPr>
            <a:spLocks noGrp="1"/>
          </p:cNvSpPr>
          <p:nvPr>
            <p:ph type="pic" sz="quarter" idx="12"/>
          </p:nvPr>
        </p:nvSpPr>
        <p:spPr>
          <a:xfrm>
            <a:off x="6143201" y="914400"/>
            <a:ext cx="2520000" cy="2520000"/>
          </a:xfrm>
          <a:prstGeom prst="rect">
            <a:avLst/>
          </a:prstGeom>
        </p:spPr>
        <p:txBody>
          <a:bodyPr/>
          <a:lstStyle>
            <a:lvl1pPr>
              <a:defRPr sz="1867"/>
            </a:lvl1pPr>
          </a:lstStyle>
          <a:p>
            <a:endParaRPr lang="uk-UA"/>
          </a:p>
        </p:txBody>
      </p:sp>
      <p:sp>
        <p:nvSpPr>
          <p:cNvPr id="16" name="Picture Placeholder 3">
            <a:extLst>
              <a:ext uri="{FF2B5EF4-FFF2-40B4-BE49-F238E27FC236}">
                <a16:creationId xmlns:a16="http://schemas.microsoft.com/office/drawing/2014/main" id="{3BA56443-CF18-4C38-9575-5E1710AAB668}"/>
              </a:ext>
            </a:extLst>
          </p:cNvPr>
          <p:cNvSpPr>
            <a:spLocks noGrp="1"/>
          </p:cNvSpPr>
          <p:nvPr>
            <p:ph type="pic" sz="quarter" idx="13"/>
          </p:nvPr>
        </p:nvSpPr>
        <p:spPr>
          <a:xfrm>
            <a:off x="3528799" y="914400"/>
            <a:ext cx="2520000" cy="2520000"/>
          </a:xfrm>
          <a:prstGeom prst="rect">
            <a:avLst/>
          </a:prstGeom>
        </p:spPr>
        <p:txBody>
          <a:bodyPr/>
          <a:lstStyle>
            <a:lvl1pPr>
              <a:defRPr sz="1867"/>
            </a:lvl1pPr>
          </a:lstStyle>
          <a:p>
            <a:endParaRPr lang="uk-UA"/>
          </a:p>
        </p:txBody>
      </p:sp>
    </p:spTree>
    <p:extLst>
      <p:ext uri="{BB962C8B-B14F-4D97-AF65-F5344CB8AC3E}">
        <p14:creationId xmlns:p14="http://schemas.microsoft.com/office/powerpoint/2010/main" val="2577657113"/>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1_IMAGE option 13">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1C606D8-35EE-449B-9739-EED57E2B0C29}"/>
              </a:ext>
            </a:extLst>
          </p:cNvPr>
          <p:cNvSpPr>
            <a:spLocks noGrp="1"/>
          </p:cNvSpPr>
          <p:nvPr>
            <p:ph type="pic" sz="quarter" idx="10"/>
          </p:nvPr>
        </p:nvSpPr>
        <p:spPr>
          <a:xfrm>
            <a:off x="914400" y="914400"/>
            <a:ext cx="3396000" cy="2472000"/>
          </a:xfrm>
          <a:prstGeom prst="rect">
            <a:avLst/>
          </a:prstGeom>
        </p:spPr>
        <p:txBody>
          <a:bodyPr/>
          <a:lstStyle>
            <a:lvl1pPr>
              <a:defRPr sz="1600"/>
            </a:lvl1pPr>
          </a:lstStyle>
          <a:p>
            <a:endParaRPr lang="uk-UA"/>
          </a:p>
        </p:txBody>
      </p:sp>
      <p:sp>
        <p:nvSpPr>
          <p:cNvPr id="10" name="Picture Placeholder 3">
            <a:extLst>
              <a:ext uri="{FF2B5EF4-FFF2-40B4-BE49-F238E27FC236}">
                <a16:creationId xmlns:a16="http://schemas.microsoft.com/office/drawing/2014/main" id="{9DDCC9E0-60A8-460E-B271-38AA5BD31AB6}"/>
              </a:ext>
            </a:extLst>
          </p:cNvPr>
          <p:cNvSpPr>
            <a:spLocks noGrp="1"/>
          </p:cNvSpPr>
          <p:nvPr>
            <p:ph type="pic" sz="quarter" idx="11"/>
          </p:nvPr>
        </p:nvSpPr>
        <p:spPr>
          <a:xfrm>
            <a:off x="4398000" y="914400"/>
            <a:ext cx="3396000" cy="2472000"/>
          </a:xfrm>
          <a:prstGeom prst="rect">
            <a:avLst/>
          </a:prstGeom>
        </p:spPr>
        <p:txBody>
          <a:bodyPr/>
          <a:lstStyle>
            <a:lvl1pPr>
              <a:defRPr sz="1600"/>
            </a:lvl1pPr>
          </a:lstStyle>
          <a:p>
            <a:endParaRPr lang="uk-UA"/>
          </a:p>
        </p:txBody>
      </p:sp>
      <p:sp>
        <p:nvSpPr>
          <p:cNvPr id="11" name="Picture Placeholder 3">
            <a:extLst>
              <a:ext uri="{FF2B5EF4-FFF2-40B4-BE49-F238E27FC236}">
                <a16:creationId xmlns:a16="http://schemas.microsoft.com/office/drawing/2014/main" id="{078D1A29-CD71-43A6-99D6-836B5EBFDE5A}"/>
              </a:ext>
            </a:extLst>
          </p:cNvPr>
          <p:cNvSpPr>
            <a:spLocks noGrp="1"/>
          </p:cNvSpPr>
          <p:nvPr>
            <p:ph type="pic" sz="quarter" idx="12"/>
          </p:nvPr>
        </p:nvSpPr>
        <p:spPr>
          <a:xfrm>
            <a:off x="7881600" y="914400"/>
            <a:ext cx="3396000" cy="2472000"/>
          </a:xfrm>
          <a:prstGeom prst="rect">
            <a:avLst/>
          </a:prstGeom>
        </p:spPr>
        <p:txBody>
          <a:bodyPr/>
          <a:lstStyle>
            <a:lvl1pPr>
              <a:defRPr sz="1600"/>
            </a:lvl1pPr>
          </a:lstStyle>
          <a:p>
            <a:endParaRPr lang="uk-UA"/>
          </a:p>
        </p:txBody>
      </p:sp>
      <p:sp>
        <p:nvSpPr>
          <p:cNvPr id="16" name="Picture Placeholder 3">
            <a:extLst>
              <a:ext uri="{FF2B5EF4-FFF2-40B4-BE49-F238E27FC236}">
                <a16:creationId xmlns:a16="http://schemas.microsoft.com/office/drawing/2014/main" id="{15A66BDF-7867-487E-BD05-90820D1AE42F}"/>
              </a:ext>
            </a:extLst>
          </p:cNvPr>
          <p:cNvSpPr>
            <a:spLocks noGrp="1"/>
          </p:cNvSpPr>
          <p:nvPr>
            <p:ph type="pic" sz="quarter" idx="13"/>
          </p:nvPr>
        </p:nvSpPr>
        <p:spPr>
          <a:xfrm>
            <a:off x="914400" y="3471599"/>
            <a:ext cx="3396000" cy="2472000"/>
          </a:xfrm>
          <a:prstGeom prst="rect">
            <a:avLst/>
          </a:prstGeom>
        </p:spPr>
        <p:txBody>
          <a:bodyPr/>
          <a:lstStyle>
            <a:lvl1pPr>
              <a:defRPr sz="1600"/>
            </a:lvl1pPr>
          </a:lstStyle>
          <a:p>
            <a:endParaRPr lang="uk-UA"/>
          </a:p>
        </p:txBody>
      </p:sp>
      <p:sp>
        <p:nvSpPr>
          <p:cNvPr id="17" name="Picture Placeholder 3">
            <a:extLst>
              <a:ext uri="{FF2B5EF4-FFF2-40B4-BE49-F238E27FC236}">
                <a16:creationId xmlns:a16="http://schemas.microsoft.com/office/drawing/2014/main" id="{8505305E-90B1-4FC8-841C-CA5C48C9CA6F}"/>
              </a:ext>
            </a:extLst>
          </p:cNvPr>
          <p:cNvSpPr>
            <a:spLocks noGrp="1"/>
          </p:cNvSpPr>
          <p:nvPr>
            <p:ph type="pic" sz="quarter" idx="14"/>
          </p:nvPr>
        </p:nvSpPr>
        <p:spPr>
          <a:xfrm>
            <a:off x="4398000" y="3471599"/>
            <a:ext cx="3396000" cy="2472000"/>
          </a:xfrm>
          <a:prstGeom prst="rect">
            <a:avLst/>
          </a:prstGeom>
        </p:spPr>
        <p:txBody>
          <a:bodyPr/>
          <a:lstStyle>
            <a:lvl1pPr>
              <a:defRPr sz="1600"/>
            </a:lvl1pPr>
          </a:lstStyle>
          <a:p>
            <a:endParaRPr lang="uk-UA"/>
          </a:p>
        </p:txBody>
      </p:sp>
      <p:sp>
        <p:nvSpPr>
          <p:cNvPr id="18" name="Picture Placeholder 3">
            <a:extLst>
              <a:ext uri="{FF2B5EF4-FFF2-40B4-BE49-F238E27FC236}">
                <a16:creationId xmlns:a16="http://schemas.microsoft.com/office/drawing/2014/main" id="{7CDA6529-604C-4B16-9E5D-87D4CD114D94}"/>
              </a:ext>
            </a:extLst>
          </p:cNvPr>
          <p:cNvSpPr>
            <a:spLocks noGrp="1"/>
          </p:cNvSpPr>
          <p:nvPr>
            <p:ph type="pic" sz="quarter" idx="15"/>
          </p:nvPr>
        </p:nvSpPr>
        <p:spPr>
          <a:xfrm>
            <a:off x="7881600" y="3471599"/>
            <a:ext cx="3396000" cy="2472000"/>
          </a:xfrm>
          <a:prstGeom prst="rect">
            <a:avLst/>
          </a:prstGeom>
        </p:spPr>
        <p:txBody>
          <a:bodyPr/>
          <a:lstStyle>
            <a:lvl1pPr>
              <a:defRPr sz="1600"/>
            </a:lvl1pPr>
          </a:lstStyle>
          <a:p>
            <a:endParaRPr lang="uk-UA"/>
          </a:p>
        </p:txBody>
      </p:sp>
    </p:spTree>
    <p:extLst>
      <p:ext uri="{BB962C8B-B14F-4D97-AF65-F5344CB8AC3E}">
        <p14:creationId xmlns:p14="http://schemas.microsoft.com/office/powerpoint/2010/main" val="1757722589"/>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1_IMAGE option 25">
    <p:spTree>
      <p:nvGrpSpPr>
        <p:cNvPr id="1" name=""/>
        <p:cNvGrpSpPr/>
        <p:nvPr/>
      </p:nvGrpSpPr>
      <p:grpSpPr>
        <a:xfrm>
          <a:off x="0" y="0"/>
          <a:ext cx="0" cy="0"/>
          <a:chOff x="0" y="0"/>
          <a:chExt cx="0" cy="0"/>
        </a:xfrm>
      </p:grpSpPr>
      <p:sp>
        <p:nvSpPr>
          <p:cNvPr id="9" name="Picture Placeholder 3">
            <a:extLst>
              <a:ext uri="{FF2B5EF4-FFF2-40B4-BE49-F238E27FC236}">
                <a16:creationId xmlns:a16="http://schemas.microsoft.com/office/drawing/2014/main" id="{62DC44A5-0817-457C-9553-79307753C2B7}"/>
              </a:ext>
            </a:extLst>
          </p:cNvPr>
          <p:cNvSpPr>
            <a:spLocks noGrp="1"/>
          </p:cNvSpPr>
          <p:nvPr>
            <p:ph type="pic" sz="quarter" idx="13"/>
          </p:nvPr>
        </p:nvSpPr>
        <p:spPr>
          <a:xfrm>
            <a:off x="914401" y="914400"/>
            <a:ext cx="5946019" cy="2040000"/>
          </a:xfrm>
          <a:prstGeom prst="rect">
            <a:avLst/>
          </a:prstGeom>
        </p:spPr>
        <p:txBody>
          <a:bodyPr/>
          <a:lstStyle/>
          <a:p>
            <a:endParaRPr lang="uk-UA"/>
          </a:p>
        </p:txBody>
      </p:sp>
      <p:sp>
        <p:nvSpPr>
          <p:cNvPr id="10" name="Picture Placeholder 3">
            <a:extLst>
              <a:ext uri="{FF2B5EF4-FFF2-40B4-BE49-F238E27FC236}">
                <a16:creationId xmlns:a16="http://schemas.microsoft.com/office/drawing/2014/main" id="{9AA3B0D7-8EEE-40CB-9A33-9F9360474B55}"/>
              </a:ext>
            </a:extLst>
          </p:cNvPr>
          <p:cNvSpPr>
            <a:spLocks noGrp="1"/>
          </p:cNvSpPr>
          <p:nvPr>
            <p:ph type="pic" sz="quarter" idx="14"/>
          </p:nvPr>
        </p:nvSpPr>
        <p:spPr>
          <a:xfrm>
            <a:off x="6860420" y="914400"/>
            <a:ext cx="4417181" cy="4080000"/>
          </a:xfrm>
          <a:prstGeom prst="rect">
            <a:avLst/>
          </a:prstGeom>
        </p:spPr>
        <p:txBody>
          <a:bodyPr/>
          <a:lstStyle/>
          <a:p>
            <a:endParaRPr lang="uk-UA"/>
          </a:p>
        </p:txBody>
      </p:sp>
      <p:sp>
        <p:nvSpPr>
          <p:cNvPr id="8" name="Picture Placeholder 3">
            <a:extLst>
              <a:ext uri="{FF2B5EF4-FFF2-40B4-BE49-F238E27FC236}">
                <a16:creationId xmlns:a16="http://schemas.microsoft.com/office/drawing/2014/main" id="{C4AB4514-60E6-454B-8051-E8C2CD922934}"/>
              </a:ext>
            </a:extLst>
          </p:cNvPr>
          <p:cNvSpPr>
            <a:spLocks noGrp="1"/>
          </p:cNvSpPr>
          <p:nvPr>
            <p:ph type="pic" sz="quarter" idx="15"/>
          </p:nvPr>
        </p:nvSpPr>
        <p:spPr>
          <a:xfrm>
            <a:off x="914401" y="2954400"/>
            <a:ext cx="5946019" cy="2040000"/>
          </a:xfrm>
          <a:prstGeom prst="rect">
            <a:avLst/>
          </a:prstGeom>
        </p:spPr>
        <p:txBody>
          <a:bodyPr/>
          <a:lstStyle/>
          <a:p>
            <a:endParaRPr lang="uk-UA"/>
          </a:p>
        </p:txBody>
      </p:sp>
    </p:spTree>
    <p:extLst>
      <p:ext uri="{BB962C8B-B14F-4D97-AF65-F5344CB8AC3E}">
        <p14:creationId xmlns:p14="http://schemas.microsoft.com/office/powerpoint/2010/main" val="3935595926"/>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Sprek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464744" y="1304636"/>
            <a:ext cx="5705545" cy="2121469"/>
          </a:xfrm>
          <a:prstGeom prst="rect">
            <a:avLst/>
          </a:prstGeom>
        </p:spPr>
        <p:txBody>
          <a:bodyPr>
            <a:normAutofit/>
          </a:bodyPr>
          <a:lstStyle>
            <a:lvl1pPr algn="l">
              <a:defRPr sz="4800">
                <a:solidFill>
                  <a:srgbClr val="1E347F"/>
                </a:solidFill>
                <a:latin typeface="+mj-lt"/>
                <a:cs typeface="Segoe"/>
              </a:defRPr>
            </a:lvl1pPr>
          </a:lstStyle>
          <a:p>
            <a:r>
              <a:rPr lang="en-US" dirty="0">
                <a:latin typeface="Segoe UI" panose="020B0502040204020203" pitchFamily="34" charset="0"/>
                <a:ea typeface="Segoe UI" panose="020B0502040204020203" pitchFamily="34" charset="0"/>
                <a:cs typeface="Segoe UI" panose="020B0502040204020203" pitchFamily="34" charset="0"/>
              </a:rPr>
              <a:t>&lt;Name speaker&gt;</a:t>
            </a:r>
            <a:endParaRPr lang="en-US" dirty="0"/>
          </a:p>
        </p:txBody>
      </p:sp>
      <p:sp>
        <p:nvSpPr>
          <p:cNvPr id="3" name="Content Placeholder 2"/>
          <p:cNvSpPr>
            <a:spLocks noGrp="1"/>
          </p:cNvSpPr>
          <p:nvPr>
            <p:ph idx="1" hasCustomPrompt="1"/>
          </p:nvPr>
        </p:nvSpPr>
        <p:spPr>
          <a:xfrm>
            <a:off x="4464744" y="3426106"/>
            <a:ext cx="5705545" cy="3024849"/>
          </a:xfrm>
          <a:prstGeom prst="rect">
            <a:avLst/>
          </a:prstGeom>
        </p:spPr>
        <p:txBody>
          <a:bodyPr>
            <a:noAutofit/>
          </a:bodyPr>
          <a:lstStyle>
            <a:lvl1pPr marL="0" indent="0">
              <a:buFontTx/>
              <a:buNone/>
              <a:defRPr sz="3200">
                <a:solidFill>
                  <a:schemeClr val="accent1"/>
                </a:solidFill>
                <a:latin typeface="Segoe Light"/>
                <a:cs typeface="Segoe Light"/>
              </a:defRPr>
            </a:lvl1pPr>
            <a:lvl2pPr>
              <a:defRPr sz="3200">
                <a:solidFill>
                  <a:srgbClr val="FFFFFF"/>
                </a:solidFill>
                <a:latin typeface="Segoe Light"/>
                <a:cs typeface="Segoe Light"/>
              </a:defRPr>
            </a:lvl2pPr>
            <a:lvl3pPr>
              <a:defRPr sz="3200">
                <a:solidFill>
                  <a:srgbClr val="FFFFFF"/>
                </a:solidFill>
                <a:latin typeface="Segoe Light"/>
                <a:cs typeface="Segoe Light"/>
              </a:defRPr>
            </a:lvl3pPr>
            <a:lvl4pPr>
              <a:defRPr sz="3200">
                <a:solidFill>
                  <a:srgbClr val="FFFFFF"/>
                </a:solidFill>
                <a:latin typeface="Segoe Light"/>
                <a:cs typeface="Segoe Light"/>
              </a:defRPr>
            </a:lvl4pPr>
            <a:lvl5pPr>
              <a:defRPr sz="3200">
                <a:solidFill>
                  <a:srgbClr val="FFFFFF"/>
                </a:solidFill>
                <a:latin typeface="Segoe Light"/>
                <a:cs typeface="Segoe Light"/>
              </a:defRPr>
            </a:lvl5pPr>
          </a:lstStyle>
          <a:p>
            <a:r>
              <a:rPr lang="en-US" dirty="0">
                <a:latin typeface="Segoe UI Light" panose="020B0502040204020203" pitchFamily="34" charset="0"/>
              </a:rPr>
              <a:t>&lt;short intro&gt;</a:t>
            </a:r>
          </a:p>
        </p:txBody>
      </p:sp>
      <p:sp>
        <p:nvSpPr>
          <p:cNvPr id="9" name="Picture Placeholder 2"/>
          <p:cNvSpPr>
            <a:spLocks noGrp="1"/>
          </p:cNvSpPr>
          <p:nvPr>
            <p:ph type="pic" idx="14"/>
          </p:nvPr>
        </p:nvSpPr>
        <p:spPr>
          <a:xfrm>
            <a:off x="719669" y="1304635"/>
            <a:ext cx="3431785" cy="3957988"/>
          </a:xfrm>
          <a:prstGeom prst="rect">
            <a:avLst/>
          </a:prstGeom>
        </p:spPr>
        <p:txBody>
          <a:bodyPr/>
          <a:lstStyle>
            <a:lvl1pPr marL="0" indent="0">
              <a:buNone/>
              <a:defRPr sz="4267">
                <a:latin typeface="+mj-lt"/>
              </a:defRPr>
            </a:lvl1pPr>
            <a:lvl2pPr marL="609630" indent="0">
              <a:buNone/>
              <a:defRPr sz="3734"/>
            </a:lvl2pPr>
            <a:lvl3pPr marL="1219261" indent="0">
              <a:buNone/>
              <a:defRPr sz="3200"/>
            </a:lvl3pPr>
            <a:lvl4pPr marL="1828891" indent="0">
              <a:buNone/>
              <a:defRPr sz="2667"/>
            </a:lvl4pPr>
            <a:lvl5pPr marL="2438522" indent="0">
              <a:buNone/>
              <a:defRPr sz="2667"/>
            </a:lvl5pPr>
            <a:lvl6pPr marL="3048152" indent="0">
              <a:buNone/>
              <a:defRPr sz="2667"/>
            </a:lvl6pPr>
            <a:lvl7pPr marL="3657783" indent="0">
              <a:buNone/>
              <a:defRPr sz="2667"/>
            </a:lvl7pPr>
            <a:lvl8pPr marL="4267413" indent="0">
              <a:buNone/>
              <a:defRPr sz="2667"/>
            </a:lvl8pPr>
            <a:lvl9pPr marL="4877044" indent="0">
              <a:buNone/>
              <a:defRPr sz="2667"/>
            </a:lvl9pPr>
          </a:lstStyle>
          <a:p>
            <a:endParaRPr lang="en-US"/>
          </a:p>
        </p:txBody>
      </p:sp>
    </p:spTree>
    <p:extLst>
      <p:ext uri="{BB962C8B-B14F-4D97-AF65-F5344CB8AC3E}">
        <p14:creationId xmlns:p14="http://schemas.microsoft.com/office/powerpoint/2010/main" val="2476836648"/>
      </p:ext>
    </p:extLst>
  </p:cSld>
  <p:clrMapOvr>
    <a:masterClrMapping/>
  </p:clrMapOvr>
  <mc:AlternateContent xmlns:mc="http://schemas.openxmlformats.org/markup-compatibility/2006" xmlns:p14="http://schemas.microsoft.com/office/powerpoint/2010/main">
    <mc:Choice Requires="p14">
      <p:transition spd="slow" p14:dur="1750">
        <p14:flip dir="r"/>
      </p:transition>
    </mc:Choice>
    <mc:Fallback xmlns="">
      <p:transition spd="slow">
        <p:fade/>
      </p:transition>
    </mc:Fallback>
  </mc:AlternateConten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1_Afbeelding">
    <p:spTree>
      <p:nvGrpSpPr>
        <p:cNvPr id="1" name=""/>
        <p:cNvGrpSpPr/>
        <p:nvPr/>
      </p:nvGrpSpPr>
      <p:grpSpPr>
        <a:xfrm>
          <a:off x="0" y="0"/>
          <a:ext cx="0" cy="0"/>
          <a:chOff x="0" y="0"/>
          <a:chExt cx="0" cy="0"/>
        </a:xfrm>
      </p:grpSpPr>
      <p:sp>
        <p:nvSpPr>
          <p:cNvPr id="8" name="Content Placeholder 3"/>
          <p:cNvSpPr>
            <a:spLocks noGrp="1"/>
          </p:cNvSpPr>
          <p:nvPr>
            <p:ph sz="half" idx="2"/>
          </p:nvPr>
        </p:nvSpPr>
        <p:spPr>
          <a:xfrm>
            <a:off x="2256367" y="357718"/>
            <a:ext cx="9267771" cy="6170404"/>
          </a:xfrm>
          <a:prstGeom prst="rect">
            <a:avLst/>
          </a:prstGeom>
        </p:spPr>
        <p:txBody>
          <a:bodyPr/>
          <a:lstStyle>
            <a:lvl1pPr marL="0" indent="0">
              <a:buNone/>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endParaRPr lang="en-US" dirty="0"/>
          </a:p>
        </p:txBody>
      </p:sp>
    </p:spTree>
    <p:extLst>
      <p:ext uri="{BB962C8B-B14F-4D97-AF65-F5344CB8AC3E}">
        <p14:creationId xmlns:p14="http://schemas.microsoft.com/office/powerpoint/2010/main" val="628910132"/>
      </p:ext>
    </p:extLst>
  </p:cSld>
  <p:clrMapOvr>
    <a:masterClrMapping/>
  </p:clrMapOvr>
  <mc:AlternateContent xmlns:mc="http://schemas.openxmlformats.org/markup-compatibility/2006" xmlns:p14="http://schemas.microsoft.com/office/powerpoint/2010/main">
    <mc:Choice Requires="p14">
      <p:transition spd="slow" p14:dur="1750">
        <p14:flip dir="r"/>
      </p:transition>
    </mc:Choice>
    <mc:Fallback xmlns="">
      <p:transition spd="slow">
        <p:fade/>
      </p:transition>
    </mc:Fallback>
  </mc:AlternateConten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Slot">
    <p:spTree>
      <p:nvGrpSpPr>
        <p:cNvPr id="1" name=""/>
        <p:cNvGrpSpPr/>
        <p:nvPr/>
      </p:nvGrpSpPr>
      <p:grpSpPr>
        <a:xfrm>
          <a:off x="0" y="0"/>
          <a:ext cx="0" cy="0"/>
          <a:chOff x="0" y="0"/>
          <a:chExt cx="0" cy="0"/>
        </a:xfrm>
      </p:grpSpPr>
      <p:pic>
        <p:nvPicPr>
          <p:cNvPr id="6" name="Picture 3">
            <a:extLst>
              <a:ext uri="{FF2B5EF4-FFF2-40B4-BE49-F238E27FC236}">
                <a16:creationId xmlns:a16="http://schemas.microsoft.com/office/drawing/2014/main" id="{8B3D3FB8-6DE5-F74A-A7FF-A1D78B59979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 y="101"/>
            <a:ext cx="12188385" cy="6857795"/>
          </a:xfrm>
          <a:prstGeom prst="rect">
            <a:avLst/>
          </a:prstGeom>
        </p:spPr>
      </p:pic>
      <p:sp>
        <p:nvSpPr>
          <p:cNvPr id="3" name="Text Placeholder 2"/>
          <p:cNvSpPr>
            <a:spLocks noGrp="1"/>
          </p:cNvSpPr>
          <p:nvPr>
            <p:ph type="body" idx="1" hasCustomPrompt="1"/>
          </p:nvPr>
        </p:nvSpPr>
        <p:spPr>
          <a:xfrm>
            <a:off x="3600450" y="1183345"/>
            <a:ext cx="8064169" cy="588819"/>
          </a:xfrm>
          <a:prstGeom prst="rect">
            <a:avLst/>
          </a:prstGeom>
        </p:spPr>
        <p:txBody>
          <a:bodyPr anchor="ctr"/>
          <a:lstStyle>
            <a:lvl1pPr marL="0" indent="0">
              <a:buNone/>
              <a:defRPr sz="3200" b="0" baseline="0">
                <a:solidFill>
                  <a:schemeClr val="bg1"/>
                </a:solidFill>
                <a:latin typeface="Segoe Light"/>
                <a:cs typeface="Segoe Light"/>
              </a:defRPr>
            </a:lvl1pPr>
            <a:lvl2pPr marL="609630" indent="0">
              <a:buNone/>
              <a:defRPr sz="2667" b="1"/>
            </a:lvl2pPr>
            <a:lvl3pPr marL="1219261" indent="0">
              <a:buNone/>
              <a:defRPr sz="2400" b="1"/>
            </a:lvl3pPr>
            <a:lvl4pPr marL="1828891" indent="0">
              <a:buNone/>
              <a:defRPr sz="2133" b="1"/>
            </a:lvl4pPr>
            <a:lvl5pPr marL="2438522" indent="0">
              <a:buNone/>
              <a:defRPr sz="2133" b="1"/>
            </a:lvl5pPr>
            <a:lvl6pPr marL="3048152" indent="0">
              <a:buNone/>
              <a:defRPr sz="2133" b="1"/>
            </a:lvl6pPr>
            <a:lvl7pPr marL="3657783" indent="0">
              <a:buNone/>
              <a:defRPr sz="2133" b="1"/>
            </a:lvl7pPr>
            <a:lvl8pPr marL="4267413" indent="0">
              <a:buNone/>
              <a:defRPr sz="2133" b="1"/>
            </a:lvl8pPr>
            <a:lvl9pPr marL="4877044" indent="0">
              <a:buNone/>
              <a:defRPr sz="2133" b="1"/>
            </a:lvl9pPr>
          </a:lstStyle>
          <a:p>
            <a:r>
              <a:rPr lang="en-US" dirty="0">
                <a:latin typeface="Segoe UI Light" panose="020B0502040204020203" pitchFamily="34" charset="0"/>
              </a:rPr>
              <a:t>&lt;Next session 00:00 – 00:00&gt;</a:t>
            </a:r>
          </a:p>
        </p:txBody>
      </p:sp>
      <p:sp>
        <p:nvSpPr>
          <p:cNvPr id="11" name="Text Placeholder 2"/>
          <p:cNvSpPr>
            <a:spLocks noGrp="1"/>
          </p:cNvSpPr>
          <p:nvPr>
            <p:ph type="body" idx="13" hasCustomPrompt="1"/>
          </p:nvPr>
        </p:nvSpPr>
        <p:spPr>
          <a:xfrm>
            <a:off x="3600452" y="1883716"/>
            <a:ext cx="8064168" cy="2499229"/>
          </a:xfrm>
          <a:prstGeom prst="rect">
            <a:avLst/>
          </a:prstGeom>
        </p:spPr>
        <p:txBody>
          <a:bodyPr anchor="ctr">
            <a:normAutofit/>
          </a:bodyPr>
          <a:lstStyle>
            <a:lvl1pPr marL="0" indent="0">
              <a:buNone/>
              <a:defRPr sz="5334" b="0">
                <a:solidFill>
                  <a:schemeClr val="bg1"/>
                </a:solidFill>
                <a:latin typeface="+mj-lt"/>
              </a:defRPr>
            </a:lvl1pPr>
            <a:lvl2pPr marL="609630" indent="0">
              <a:buNone/>
              <a:defRPr sz="2667" b="1"/>
            </a:lvl2pPr>
            <a:lvl3pPr marL="1219261" indent="0">
              <a:buNone/>
              <a:defRPr sz="2400" b="1"/>
            </a:lvl3pPr>
            <a:lvl4pPr marL="1828891" indent="0">
              <a:buNone/>
              <a:defRPr sz="2133" b="1"/>
            </a:lvl4pPr>
            <a:lvl5pPr marL="2438522" indent="0">
              <a:buNone/>
              <a:defRPr sz="2133" b="1"/>
            </a:lvl5pPr>
            <a:lvl6pPr marL="3048152" indent="0">
              <a:buNone/>
              <a:defRPr sz="2133" b="1"/>
            </a:lvl6pPr>
            <a:lvl7pPr marL="3657783" indent="0">
              <a:buNone/>
              <a:defRPr sz="2133" b="1"/>
            </a:lvl7pPr>
            <a:lvl8pPr marL="4267413" indent="0">
              <a:buNone/>
              <a:defRPr sz="2133" b="1"/>
            </a:lvl8pPr>
            <a:lvl9pPr marL="4877044" indent="0">
              <a:buNone/>
              <a:defRPr sz="2133" b="1"/>
            </a:lvl9pPr>
          </a:lstStyle>
          <a:p>
            <a:r>
              <a:rPr lang="en-US" dirty="0">
                <a:latin typeface="Segoe UI" panose="020B0502040204020203" pitchFamily="34" charset="0"/>
                <a:ea typeface="Segoe UI" panose="020B0502040204020203" pitchFamily="34" charset="0"/>
                <a:cs typeface="Segoe UI" panose="020B0502040204020203" pitchFamily="34" charset="0"/>
              </a:rPr>
              <a:t>&lt;Title next session&gt;</a:t>
            </a:r>
          </a:p>
        </p:txBody>
      </p:sp>
      <p:sp>
        <p:nvSpPr>
          <p:cNvPr id="8" name="Subtitle 2"/>
          <p:cNvSpPr>
            <a:spLocks noGrp="1"/>
          </p:cNvSpPr>
          <p:nvPr>
            <p:ph type="subTitle" idx="14" hasCustomPrompt="1"/>
          </p:nvPr>
        </p:nvSpPr>
        <p:spPr>
          <a:xfrm>
            <a:off x="3600450" y="4525364"/>
            <a:ext cx="8064169" cy="548557"/>
          </a:xfrm>
          <a:prstGeom prst="rect">
            <a:avLst/>
          </a:prstGeom>
        </p:spPr>
        <p:txBody>
          <a:bodyPr>
            <a:normAutofit/>
          </a:bodyPr>
          <a:lstStyle>
            <a:lvl1pPr marL="0" indent="0" algn="l">
              <a:buNone/>
              <a:defRPr sz="3200">
                <a:solidFill>
                  <a:schemeClr val="bg1"/>
                </a:solidFill>
                <a:latin typeface="Segoe Light"/>
                <a:cs typeface="Segoe Light"/>
              </a:defRPr>
            </a:lvl1pPr>
            <a:lvl2pPr marL="609630" indent="0" algn="ctr">
              <a:buNone/>
              <a:defRPr>
                <a:solidFill>
                  <a:schemeClr val="tx1">
                    <a:tint val="75000"/>
                  </a:schemeClr>
                </a:solidFill>
              </a:defRPr>
            </a:lvl2pPr>
            <a:lvl3pPr marL="1219261" indent="0" algn="ctr">
              <a:buNone/>
              <a:defRPr>
                <a:solidFill>
                  <a:schemeClr val="tx1">
                    <a:tint val="75000"/>
                  </a:schemeClr>
                </a:solidFill>
              </a:defRPr>
            </a:lvl3pPr>
            <a:lvl4pPr marL="1828891" indent="0" algn="ctr">
              <a:buNone/>
              <a:defRPr>
                <a:solidFill>
                  <a:schemeClr val="tx1">
                    <a:tint val="75000"/>
                  </a:schemeClr>
                </a:solidFill>
              </a:defRPr>
            </a:lvl4pPr>
            <a:lvl5pPr marL="2438522" indent="0" algn="ctr">
              <a:buNone/>
              <a:defRPr>
                <a:solidFill>
                  <a:schemeClr val="tx1">
                    <a:tint val="75000"/>
                  </a:schemeClr>
                </a:solidFill>
              </a:defRPr>
            </a:lvl5pPr>
            <a:lvl6pPr marL="3048152" indent="0" algn="ctr">
              <a:buNone/>
              <a:defRPr>
                <a:solidFill>
                  <a:schemeClr val="tx1">
                    <a:tint val="75000"/>
                  </a:schemeClr>
                </a:solidFill>
              </a:defRPr>
            </a:lvl6pPr>
            <a:lvl7pPr marL="3657783" indent="0" algn="ctr">
              <a:buNone/>
              <a:defRPr>
                <a:solidFill>
                  <a:schemeClr val="tx1">
                    <a:tint val="75000"/>
                  </a:schemeClr>
                </a:solidFill>
              </a:defRPr>
            </a:lvl7pPr>
            <a:lvl8pPr marL="4267413" indent="0" algn="ctr">
              <a:buNone/>
              <a:defRPr>
                <a:solidFill>
                  <a:schemeClr val="tx1">
                    <a:tint val="75000"/>
                  </a:schemeClr>
                </a:solidFill>
              </a:defRPr>
            </a:lvl8pPr>
            <a:lvl9pPr marL="4877044" indent="0" algn="ctr">
              <a:buNone/>
              <a:defRPr>
                <a:solidFill>
                  <a:schemeClr val="tx1">
                    <a:tint val="75000"/>
                  </a:schemeClr>
                </a:solidFill>
              </a:defRPr>
            </a:lvl9pPr>
          </a:lstStyle>
          <a:p>
            <a:r>
              <a:rPr lang="en-US" dirty="0">
                <a:latin typeface="Segoe UI Light" panose="020B0502040204020203" pitchFamily="34" charset="0"/>
              </a:rPr>
              <a:t>&lt;Name speaker next session&gt;</a:t>
            </a:r>
          </a:p>
        </p:txBody>
      </p:sp>
      <p:pic>
        <p:nvPicPr>
          <p:cNvPr id="9" name="Afbeelding 8">
            <a:extLst>
              <a:ext uri="{FF2B5EF4-FFF2-40B4-BE49-F238E27FC236}">
                <a16:creationId xmlns:a16="http://schemas.microsoft.com/office/drawing/2014/main" id="{48CD2282-E15F-1D4C-A3EA-6718297F68D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147209" y="5962321"/>
            <a:ext cx="4410407" cy="827052"/>
          </a:xfrm>
          <a:prstGeom prst="rect">
            <a:avLst/>
          </a:prstGeom>
        </p:spPr>
      </p:pic>
      <p:pic>
        <p:nvPicPr>
          <p:cNvPr id="7" name="Afbeelding 6"/>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168341" y="5624733"/>
            <a:ext cx="1410411" cy="393236"/>
          </a:xfrm>
          <a:prstGeom prst="rect">
            <a:avLst/>
          </a:prstGeom>
        </p:spPr>
      </p:pic>
    </p:spTree>
    <p:extLst>
      <p:ext uri="{BB962C8B-B14F-4D97-AF65-F5344CB8AC3E}">
        <p14:creationId xmlns:p14="http://schemas.microsoft.com/office/powerpoint/2010/main" val="4041897344"/>
      </p:ext>
    </p:extLst>
  </p:cSld>
  <p:clrMapOvr>
    <a:masterClrMapping/>
  </p:clrMapOvr>
  <mc:AlternateContent xmlns:mc="http://schemas.openxmlformats.org/markup-compatibility/2006" xmlns:p14="http://schemas.microsoft.com/office/powerpoint/2010/main">
    <mc:Choice Requires="p14">
      <p:transition spd="slow" p14:dur="175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image" Target="../media/image1.png"/><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image" Target="../media/image2.sv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63.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6" Type="http://schemas.openxmlformats.org/officeDocument/2006/relationships/theme" Target="../theme/theme3.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slideLayout" Target="../slideLayouts/slideLayout8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107.xml"/><Relationship Id="rId21" Type="http://schemas.openxmlformats.org/officeDocument/2006/relationships/slideLayout" Target="../slideLayouts/slideLayout102.xml"/><Relationship Id="rId42" Type="http://schemas.openxmlformats.org/officeDocument/2006/relationships/slideLayout" Target="../slideLayouts/slideLayout123.xml"/><Relationship Id="rId47" Type="http://schemas.openxmlformats.org/officeDocument/2006/relationships/slideLayout" Target="../slideLayouts/slideLayout128.xml"/><Relationship Id="rId63" Type="http://schemas.openxmlformats.org/officeDocument/2006/relationships/slideLayout" Target="../slideLayouts/slideLayout144.xml"/><Relationship Id="rId68" Type="http://schemas.openxmlformats.org/officeDocument/2006/relationships/slideLayout" Target="../slideLayouts/slideLayout149.xml"/><Relationship Id="rId84" Type="http://schemas.openxmlformats.org/officeDocument/2006/relationships/slideLayout" Target="../slideLayouts/slideLayout165.xml"/><Relationship Id="rId89" Type="http://schemas.openxmlformats.org/officeDocument/2006/relationships/slideLayout" Target="../slideLayouts/slideLayout170.xml"/><Relationship Id="rId16" Type="http://schemas.openxmlformats.org/officeDocument/2006/relationships/slideLayout" Target="../slideLayouts/slideLayout97.xml"/><Relationship Id="rId11" Type="http://schemas.openxmlformats.org/officeDocument/2006/relationships/slideLayout" Target="../slideLayouts/slideLayout92.xml"/><Relationship Id="rId32" Type="http://schemas.openxmlformats.org/officeDocument/2006/relationships/slideLayout" Target="../slideLayouts/slideLayout113.xml"/><Relationship Id="rId37" Type="http://schemas.openxmlformats.org/officeDocument/2006/relationships/slideLayout" Target="../slideLayouts/slideLayout118.xml"/><Relationship Id="rId53" Type="http://schemas.openxmlformats.org/officeDocument/2006/relationships/slideLayout" Target="../slideLayouts/slideLayout134.xml"/><Relationship Id="rId58" Type="http://schemas.openxmlformats.org/officeDocument/2006/relationships/slideLayout" Target="../slideLayouts/slideLayout139.xml"/><Relationship Id="rId74" Type="http://schemas.openxmlformats.org/officeDocument/2006/relationships/slideLayout" Target="../slideLayouts/slideLayout155.xml"/><Relationship Id="rId79" Type="http://schemas.openxmlformats.org/officeDocument/2006/relationships/slideLayout" Target="../slideLayouts/slideLayout160.xml"/><Relationship Id="rId5" Type="http://schemas.openxmlformats.org/officeDocument/2006/relationships/slideLayout" Target="../slideLayouts/slideLayout86.xml"/><Relationship Id="rId90" Type="http://schemas.openxmlformats.org/officeDocument/2006/relationships/slideLayout" Target="../slideLayouts/slideLayout171.xml"/><Relationship Id="rId22" Type="http://schemas.openxmlformats.org/officeDocument/2006/relationships/slideLayout" Target="../slideLayouts/slideLayout103.xml"/><Relationship Id="rId27" Type="http://schemas.openxmlformats.org/officeDocument/2006/relationships/slideLayout" Target="../slideLayouts/slideLayout108.xml"/><Relationship Id="rId43" Type="http://schemas.openxmlformats.org/officeDocument/2006/relationships/slideLayout" Target="../slideLayouts/slideLayout124.xml"/><Relationship Id="rId48" Type="http://schemas.openxmlformats.org/officeDocument/2006/relationships/slideLayout" Target="../slideLayouts/slideLayout129.xml"/><Relationship Id="rId64" Type="http://schemas.openxmlformats.org/officeDocument/2006/relationships/slideLayout" Target="../slideLayouts/slideLayout145.xml"/><Relationship Id="rId69" Type="http://schemas.openxmlformats.org/officeDocument/2006/relationships/slideLayout" Target="../slideLayouts/slideLayout150.xml"/><Relationship Id="rId8" Type="http://schemas.openxmlformats.org/officeDocument/2006/relationships/slideLayout" Target="../slideLayouts/slideLayout89.xml"/><Relationship Id="rId51" Type="http://schemas.openxmlformats.org/officeDocument/2006/relationships/slideLayout" Target="../slideLayouts/slideLayout132.xml"/><Relationship Id="rId72" Type="http://schemas.openxmlformats.org/officeDocument/2006/relationships/slideLayout" Target="../slideLayouts/slideLayout153.xml"/><Relationship Id="rId80" Type="http://schemas.openxmlformats.org/officeDocument/2006/relationships/slideLayout" Target="../slideLayouts/slideLayout161.xml"/><Relationship Id="rId85" Type="http://schemas.openxmlformats.org/officeDocument/2006/relationships/slideLayout" Target="../slideLayouts/slideLayout166.xml"/><Relationship Id="rId93" Type="http://schemas.openxmlformats.org/officeDocument/2006/relationships/theme" Target="../theme/theme4.xml"/><Relationship Id="rId3" Type="http://schemas.openxmlformats.org/officeDocument/2006/relationships/slideLayout" Target="../slideLayouts/slideLayout84.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5" Type="http://schemas.openxmlformats.org/officeDocument/2006/relationships/slideLayout" Target="../slideLayouts/slideLayout106.xml"/><Relationship Id="rId33" Type="http://schemas.openxmlformats.org/officeDocument/2006/relationships/slideLayout" Target="../slideLayouts/slideLayout114.xml"/><Relationship Id="rId38" Type="http://schemas.openxmlformats.org/officeDocument/2006/relationships/slideLayout" Target="../slideLayouts/slideLayout119.xml"/><Relationship Id="rId46" Type="http://schemas.openxmlformats.org/officeDocument/2006/relationships/slideLayout" Target="../slideLayouts/slideLayout127.xml"/><Relationship Id="rId59" Type="http://schemas.openxmlformats.org/officeDocument/2006/relationships/slideLayout" Target="../slideLayouts/slideLayout140.xml"/><Relationship Id="rId67" Type="http://schemas.openxmlformats.org/officeDocument/2006/relationships/slideLayout" Target="../slideLayouts/slideLayout148.xml"/><Relationship Id="rId20" Type="http://schemas.openxmlformats.org/officeDocument/2006/relationships/slideLayout" Target="../slideLayouts/slideLayout101.xml"/><Relationship Id="rId41" Type="http://schemas.openxmlformats.org/officeDocument/2006/relationships/slideLayout" Target="../slideLayouts/slideLayout122.xml"/><Relationship Id="rId54" Type="http://schemas.openxmlformats.org/officeDocument/2006/relationships/slideLayout" Target="../slideLayouts/slideLayout135.xml"/><Relationship Id="rId62" Type="http://schemas.openxmlformats.org/officeDocument/2006/relationships/slideLayout" Target="../slideLayouts/slideLayout143.xml"/><Relationship Id="rId70" Type="http://schemas.openxmlformats.org/officeDocument/2006/relationships/slideLayout" Target="../slideLayouts/slideLayout151.xml"/><Relationship Id="rId75" Type="http://schemas.openxmlformats.org/officeDocument/2006/relationships/slideLayout" Target="../slideLayouts/slideLayout156.xml"/><Relationship Id="rId83" Type="http://schemas.openxmlformats.org/officeDocument/2006/relationships/slideLayout" Target="../slideLayouts/slideLayout164.xml"/><Relationship Id="rId88" Type="http://schemas.openxmlformats.org/officeDocument/2006/relationships/slideLayout" Target="../slideLayouts/slideLayout169.xml"/><Relationship Id="rId91" Type="http://schemas.openxmlformats.org/officeDocument/2006/relationships/slideLayout" Target="../slideLayouts/slideLayout172.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5" Type="http://schemas.openxmlformats.org/officeDocument/2006/relationships/slideLayout" Target="../slideLayouts/slideLayout96.xml"/><Relationship Id="rId23" Type="http://schemas.openxmlformats.org/officeDocument/2006/relationships/slideLayout" Target="../slideLayouts/slideLayout104.xml"/><Relationship Id="rId28" Type="http://schemas.openxmlformats.org/officeDocument/2006/relationships/slideLayout" Target="../slideLayouts/slideLayout109.xml"/><Relationship Id="rId36" Type="http://schemas.openxmlformats.org/officeDocument/2006/relationships/slideLayout" Target="../slideLayouts/slideLayout117.xml"/><Relationship Id="rId49" Type="http://schemas.openxmlformats.org/officeDocument/2006/relationships/slideLayout" Target="../slideLayouts/slideLayout130.xml"/><Relationship Id="rId57" Type="http://schemas.openxmlformats.org/officeDocument/2006/relationships/slideLayout" Target="../slideLayouts/slideLayout138.xml"/><Relationship Id="rId10" Type="http://schemas.openxmlformats.org/officeDocument/2006/relationships/slideLayout" Target="../slideLayouts/slideLayout91.xml"/><Relationship Id="rId31" Type="http://schemas.openxmlformats.org/officeDocument/2006/relationships/slideLayout" Target="../slideLayouts/slideLayout112.xml"/><Relationship Id="rId44" Type="http://schemas.openxmlformats.org/officeDocument/2006/relationships/slideLayout" Target="../slideLayouts/slideLayout125.xml"/><Relationship Id="rId52" Type="http://schemas.openxmlformats.org/officeDocument/2006/relationships/slideLayout" Target="../slideLayouts/slideLayout133.xml"/><Relationship Id="rId60" Type="http://schemas.openxmlformats.org/officeDocument/2006/relationships/slideLayout" Target="../slideLayouts/slideLayout141.xml"/><Relationship Id="rId65" Type="http://schemas.openxmlformats.org/officeDocument/2006/relationships/slideLayout" Target="../slideLayouts/slideLayout146.xml"/><Relationship Id="rId73" Type="http://schemas.openxmlformats.org/officeDocument/2006/relationships/slideLayout" Target="../slideLayouts/slideLayout154.xml"/><Relationship Id="rId78" Type="http://schemas.openxmlformats.org/officeDocument/2006/relationships/slideLayout" Target="../slideLayouts/slideLayout159.xml"/><Relationship Id="rId81" Type="http://schemas.openxmlformats.org/officeDocument/2006/relationships/slideLayout" Target="../slideLayouts/slideLayout162.xml"/><Relationship Id="rId86" Type="http://schemas.openxmlformats.org/officeDocument/2006/relationships/slideLayout" Target="../slideLayouts/slideLayout167.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3" Type="http://schemas.openxmlformats.org/officeDocument/2006/relationships/slideLayout" Target="../slideLayouts/slideLayout94.xml"/><Relationship Id="rId18" Type="http://schemas.openxmlformats.org/officeDocument/2006/relationships/slideLayout" Target="../slideLayouts/slideLayout99.xml"/><Relationship Id="rId39" Type="http://schemas.openxmlformats.org/officeDocument/2006/relationships/slideLayout" Target="../slideLayouts/slideLayout120.xml"/><Relationship Id="rId34" Type="http://schemas.openxmlformats.org/officeDocument/2006/relationships/slideLayout" Target="../slideLayouts/slideLayout115.xml"/><Relationship Id="rId50" Type="http://schemas.openxmlformats.org/officeDocument/2006/relationships/slideLayout" Target="../slideLayouts/slideLayout131.xml"/><Relationship Id="rId55" Type="http://schemas.openxmlformats.org/officeDocument/2006/relationships/slideLayout" Target="../slideLayouts/slideLayout136.xml"/><Relationship Id="rId76" Type="http://schemas.openxmlformats.org/officeDocument/2006/relationships/slideLayout" Target="../slideLayouts/slideLayout157.xml"/><Relationship Id="rId7" Type="http://schemas.openxmlformats.org/officeDocument/2006/relationships/slideLayout" Target="../slideLayouts/slideLayout88.xml"/><Relationship Id="rId71" Type="http://schemas.openxmlformats.org/officeDocument/2006/relationships/slideLayout" Target="../slideLayouts/slideLayout152.xml"/><Relationship Id="rId92" Type="http://schemas.openxmlformats.org/officeDocument/2006/relationships/slideLayout" Target="../slideLayouts/slideLayout173.xml"/><Relationship Id="rId2" Type="http://schemas.openxmlformats.org/officeDocument/2006/relationships/slideLayout" Target="../slideLayouts/slideLayout83.xml"/><Relationship Id="rId29" Type="http://schemas.openxmlformats.org/officeDocument/2006/relationships/slideLayout" Target="../slideLayouts/slideLayout110.xml"/><Relationship Id="rId24" Type="http://schemas.openxmlformats.org/officeDocument/2006/relationships/slideLayout" Target="../slideLayouts/slideLayout105.xml"/><Relationship Id="rId40" Type="http://schemas.openxmlformats.org/officeDocument/2006/relationships/slideLayout" Target="../slideLayouts/slideLayout121.xml"/><Relationship Id="rId45" Type="http://schemas.openxmlformats.org/officeDocument/2006/relationships/slideLayout" Target="../slideLayouts/slideLayout126.xml"/><Relationship Id="rId66" Type="http://schemas.openxmlformats.org/officeDocument/2006/relationships/slideLayout" Target="../slideLayouts/slideLayout147.xml"/><Relationship Id="rId87" Type="http://schemas.openxmlformats.org/officeDocument/2006/relationships/slideLayout" Target="../slideLayouts/slideLayout168.xml"/><Relationship Id="rId61" Type="http://schemas.openxmlformats.org/officeDocument/2006/relationships/slideLayout" Target="../slideLayouts/slideLayout142.xml"/><Relationship Id="rId82" Type="http://schemas.openxmlformats.org/officeDocument/2006/relationships/slideLayout" Target="../slideLayouts/slideLayout163.xml"/><Relationship Id="rId19" Type="http://schemas.openxmlformats.org/officeDocument/2006/relationships/slideLayout" Target="../slideLayouts/slideLayout100.xml"/><Relationship Id="rId14" Type="http://schemas.openxmlformats.org/officeDocument/2006/relationships/slideLayout" Target="../slideLayouts/slideLayout95.xml"/><Relationship Id="rId30" Type="http://schemas.openxmlformats.org/officeDocument/2006/relationships/slideLayout" Target="../slideLayouts/slideLayout111.xml"/><Relationship Id="rId35" Type="http://schemas.openxmlformats.org/officeDocument/2006/relationships/slideLayout" Target="../slideLayouts/slideLayout116.xml"/><Relationship Id="rId56" Type="http://schemas.openxmlformats.org/officeDocument/2006/relationships/slideLayout" Target="../slideLayouts/slideLayout137.xml"/><Relationship Id="rId77" Type="http://schemas.openxmlformats.org/officeDocument/2006/relationships/slideLayout" Target="../slideLayouts/slideLayout15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Pr>
        <a:solidFill>
          <a:srgbClr val="FFF8F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r:embed="rId66">
            <a:extLst>
              <a:ext uri="{96DAC541-7B7A-43D3-8B79-37D633B846F1}">
                <asvg:svgBlip xmlns:asvg="http://schemas.microsoft.com/office/drawing/2016/SVG/main" r:embed="rId67"/>
              </a:ext>
            </a:extLst>
          </a:blip>
          <a:srcRect/>
          <a:stretch/>
        </p:blipFill>
        <p:spPr>
          <a:xfrm rot="5400000">
            <a:off x="9509919" y="2743200"/>
            <a:ext cx="6858000" cy="1371600"/>
          </a:xfrm>
          <a:prstGeom prst="rect">
            <a:avLst/>
          </a:prstGeom>
        </p:spPr>
      </p:pic>
      <p:grpSp>
        <p:nvGrpSpPr>
          <p:cNvPr id="5" name="Group 4">
            <a:extLst>
              <a:ext uri="{FF2B5EF4-FFF2-40B4-BE49-F238E27FC236}">
                <a16:creationId xmlns:a16="http://schemas.microsoft.com/office/drawing/2014/main" id="{D5732E20-D956-500D-8A8F-B2C0E85A5D86}"/>
              </a:ext>
            </a:extLst>
          </p:cNvPr>
          <p:cNvGrpSpPr/>
          <p:nvPr userDrawn="1"/>
        </p:nvGrpSpPr>
        <p:grpSpPr>
          <a:xfrm>
            <a:off x="13785819" y="-19050"/>
            <a:ext cx="3785616" cy="6858000"/>
            <a:chOff x="22177344" y="0"/>
            <a:chExt cx="3785616" cy="6858000"/>
          </a:xfrm>
        </p:grpSpPr>
        <p:grpSp>
          <p:nvGrpSpPr>
            <p:cNvPr id="6" name="Group 5">
              <a:extLst>
                <a:ext uri="{FF2B5EF4-FFF2-40B4-BE49-F238E27FC236}">
                  <a16:creationId xmlns:a16="http://schemas.microsoft.com/office/drawing/2014/main" id="{9A8386A4-E82F-2BB0-BBD7-C8C373D557BA}"/>
                </a:ext>
              </a:extLst>
            </p:cNvPr>
            <p:cNvGrpSpPr/>
            <p:nvPr userDrawn="1"/>
          </p:nvGrpSpPr>
          <p:grpSpPr>
            <a:xfrm>
              <a:off x="22177344" y="0"/>
              <a:ext cx="3785616" cy="772614"/>
              <a:chOff x="15862269" y="26282"/>
              <a:chExt cx="3785616" cy="772614"/>
            </a:xfrm>
          </p:grpSpPr>
          <p:sp>
            <p:nvSpPr>
              <p:cNvPr id="228" name="TextBox 227">
                <a:extLst>
                  <a:ext uri="{FF2B5EF4-FFF2-40B4-BE49-F238E27FC236}">
                    <a16:creationId xmlns:a16="http://schemas.microsoft.com/office/drawing/2014/main" id="{25014E0E-3932-D7EC-5ED3-D155D7CC24D3}"/>
                  </a:ext>
                </a:extLst>
              </p:cNvPr>
              <p:cNvSpPr txBox="1"/>
              <p:nvPr/>
            </p:nvSpPr>
            <p:spPr>
              <a:xfrm>
                <a:off x="15862269" y="26282"/>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1</a:t>
                </a:r>
              </a:p>
            </p:txBody>
          </p:sp>
          <p:sp>
            <p:nvSpPr>
              <p:cNvPr id="229" name="TextBox 228">
                <a:extLst>
                  <a:ext uri="{FF2B5EF4-FFF2-40B4-BE49-F238E27FC236}">
                    <a16:creationId xmlns:a16="http://schemas.microsoft.com/office/drawing/2014/main" id="{300F468A-C57F-AC86-3ED4-8097BA35E113}"/>
                  </a:ext>
                  <a:ext uri="{C183D7F6-B498-43B3-948B-1728B52AA6E4}">
                    <adec:decorative xmlns:adec="http://schemas.microsoft.com/office/drawing/2017/decorative" val="1"/>
                  </a:ext>
                </a:extLst>
              </p:cNvPr>
              <p:cNvSpPr txBox="1">
                <a:spLocks/>
              </p:cNvSpPr>
              <p:nvPr/>
            </p:nvSpPr>
            <p:spPr>
              <a:xfrm>
                <a:off x="15862269" y="150880"/>
                <a:ext cx="457200" cy="241657"/>
              </a:xfrm>
              <a:prstGeom prst="rect">
                <a:avLst/>
              </a:prstGeom>
              <a:solidFill>
                <a:srgbClr val="318581"/>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30" name="TextBox 229">
                <a:extLst>
                  <a:ext uri="{FF2B5EF4-FFF2-40B4-BE49-F238E27FC236}">
                    <a16:creationId xmlns:a16="http://schemas.microsoft.com/office/drawing/2014/main" id="{0A871ECA-7AD3-8F49-3E95-94F7A4915145}"/>
                  </a:ext>
                  <a:ext uri="{C183D7F6-B498-43B3-948B-1728B52AA6E4}">
                    <adec:decorative xmlns:adec="http://schemas.microsoft.com/office/drawing/2017/decorative" val="1"/>
                  </a:ext>
                </a:extLst>
              </p:cNvPr>
              <p:cNvSpPr txBox="1">
                <a:spLocks/>
              </p:cNvSpPr>
              <p:nvPr/>
            </p:nvSpPr>
            <p:spPr>
              <a:xfrm>
                <a:off x="16337757" y="150880"/>
                <a:ext cx="457200" cy="241657"/>
              </a:xfrm>
              <a:prstGeom prst="rect">
                <a:avLst/>
              </a:prstGeom>
              <a:solidFill>
                <a:srgbClr val="0A6BB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kumimoji="0" lang="en-CA" sz="500" b="1" i="0" u="none" strike="noStrike" kern="1200" cap="none" spc="0" normalizeH="0" baseline="0" noProof="0">
                  <a:ln w="3175">
                    <a:noFill/>
                  </a:ln>
                  <a:gradFill>
                    <a:gsLst>
                      <a:gs pos="90826">
                        <a:srgbClr val="FFFFFF"/>
                      </a:gs>
                      <a:gs pos="65000">
                        <a:srgbClr val="FFFFFF"/>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231" name="TextBox 230">
                <a:extLst>
                  <a:ext uri="{FF2B5EF4-FFF2-40B4-BE49-F238E27FC236}">
                    <a16:creationId xmlns:a16="http://schemas.microsoft.com/office/drawing/2014/main" id="{07612886-5154-CCB7-455D-BEB88D777363}"/>
                  </a:ext>
                  <a:ext uri="{C183D7F6-B498-43B3-948B-1728B52AA6E4}">
                    <adec:decorative xmlns:adec="http://schemas.microsoft.com/office/drawing/2017/decorative" val="1"/>
                  </a:ext>
                </a:extLst>
              </p:cNvPr>
              <p:cNvSpPr txBox="1">
                <a:spLocks/>
              </p:cNvSpPr>
              <p:nvPr/>
            </p:nvSpPr>
            <p:spPr>
              <a:xfrm>
                <a:off x="16813245" y="150880"/>
                <a:ext cx="457200" cy="241657"/>
              </a:xfrm>
              <a:prstGeom prst="rect">
                <a:avLst/>
              </a:prstGeom>
              <a:solidFill>
                <a:srgbClr val="AC35A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32" name="TextBox 231">
                <a:extLst>
                  <a:ext uri="{FF2B5EF4-FFF2-40B4-BE49-F238E27FC236}">
                    <a16:creationId xmlns:a16="http://schemas.microsoft.com/office/drawing/2014/main" id="{2F859231-C283-29B5-E248-FA1509A47D86}"/>
                  </a:ext>
                  <a:ext uri="{C183D7F6-B498-43B3-948B-1728B52AA6E4}">
                    <adec:decorative xmlns:adec="http://schemas.microsoft.com/office/drawing/2017/decorative" val="1"/>
                  </a:ext>
                </a:extLst>
              </p:cNvPr>
              <p:cNvSpPr txBox="1">
                <a:spLocks/>
              </p:cNvSpPr>
              <p:nvPr/>
            </p:nvSpPr>
            <p:spPr>
              <a:xfrm>
                <a:off x="17288733" y="150880"/>
                <a:ext cx="457200" cy="241657"/>
              </a:xfrm>
              <a:prstGeom prst="rect">
                <a:avLst/>
              </a:prstGeom>
              <a:solidFill>
                <a:srgbClr val="F65567"/>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33" name="TextBox 232">
                <a:extLst>
                  <a:ext uri="{FF2B5EF4-FFF2-40B4-BE49-F238E27FC236}">
                    <a16:creationId xmlns:a16="http://schemas.microsoft.com/office/drawing/2014/main" id="{612DF851-FBCD-D55E-E6EF-7C14DC07634C}"/>
                  </a:ext>
                  <a:ext uri="{C183D7F6-B498-43B3-948B-1728B52AA6E4}">
                    <adec:decorative xmlns:adec="http://schemas.microsoft.com/office/drawing/2017/decorative" val="1"/>
                  </a:ext>
                </a:extLst>
              </p:cNvPr>
              <p:cNvSpPr txBox="1">
                <a:spLocks/>
              </p:cNvSpPr>
              <p:nvPr/>
            </p:nvSpPr>
            <p:spPr>
              <a:xfrm flipH="1">
                <a:off x="15862269" y="150880"/>
                <a:ext cx="457200" cy="241657"/>
              </a:xfrm>
              <a:prstGeom prst="rtTriangle">
                <a:avLst/>
              </a:prstGeom>
              <a:solidFill>
                <a:srgbClr val="41AFA1"/>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34" name="TextBox 233">
                <a:extLst>
                  <a:ext uri="{FF2B5EF4-FFF2-40B4-BE49-F238E27FC236}">
                    <a16:creationId xmlns:a16="http://schemas.microsoft.com/office/drawing/2014/main" id="{4F15DFB8-B351-4AC5-3EA3-A596EC1A5F2E}"/>
                  </a:ext>
                  <a:ext uri="{C183D7F6-B498-43B3-948B-1728B52AA6E4}">
                    <adec:decorative xmlns:adec="http://schemas.microsoft.com/office/drawing/2017/decorative" val="1"/>
                  </a:ext>
                </a:extLst>
              </p:cNvPr>
              <p:cNvSpPr txBox="1">
                <a:spLocks/>
              </p:cNvSpPr>
              <p:nvPr/>
            </p:nvSpPr>
            <p:spPr>
              <a:xfrm flipH="1">
                <a:off x="16337757" y="150880"/>
                <a:ext cx="457200" cy="241657"/>
              </a:xfrm>
              <a:prstGeom prst="rtTriangle">
                <a:avLst/>
              </a:prstGeom>
              <a:solidFill>
                <a:srgbClr val="46A0DE"/>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35" name="TextBox 234">
                <a:extLst>
                  <a:ext uri="{FF2B5EF4-FFF2-40B4-BE49-F238E27FC236}">
                    <a16:creationId xmlns:a16="http://schemas.microsoft.com/office/drawing/2014/main" id="{49987C8E-AC3D-BAD0-ACFB-01A894F30705}"/>
                  </a:ext>
                  <a:ext uri="{C183D7F6-B498-43B3-948B-1728B52AA6E4}">
                    <adec:decorative xmlns:adec="http://schemas.microsoft.com/office/drawing/2017/decorative" val="1"/>
                  </a:ext>
                </a:extLst>
              </p:cNvPr>
              <p:cNvSpPr txBox="1">
                <a:spLocks/>
              </p:cNvSpPr>
              <p:nvPr/>
            </p:nvSpPr>
            <p:spPr>
              <a:xfrm flipH="1">
                <a:off x="16813245" y="150880"/>
                <a:ext cx="457200" cy="241657"/>
              </a:xfrm>
              <a:prstGeom prst="rtTriangle">
                <a:avLst/>
              </a:prstGeom>
              <a:solidFill>
                <a:srgbClr val="CA6CC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36" name="TextBox 235">
                <a:extLst>
                  <a:ext uri="{FF2B5EF4-FFF2-40B4-BE49-F238E27FC236}">
                    <a16:creationId xmlns:a16="http://schemas.microsoft.com/office/drawing/2014/main" id="{F9F8E1AD-20F8-17CE-0B29-C5EDF32FEF2F}"/>
                  </a:ext>
                  <a:ext uri="{C183D7F6-B498-43B3-948B-1728B52AA6E4}">
                    <adec:decorative xmlns:adec="http://schemas.microsoft.com/office/drawing/2017/decorative" val="1"/>
                  </a:ext>
                </a:extLst>
              </p:cNvPr>
              <p:cNvSpPr txBox="1">
                <a:spLocks/>
              </p:cNvSpPr>
              <p:nvPr/>
            </p:nvSpPr>
            <p:spPr>
              <a:xfrm flipH="1">
                <a:off x="17288733" y="150880"/>
                <a:ext cx="457200" cy="241657"/>
              </a:xfrm>
              <a:prstGeom prst="rtTriangle">
                <a:avLst/>
              </a:prstGeom>
              <a:solidFill>
                <a:srgbClr val="F97483"/>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37" name="TextBox 236">
                <a:extLst>
                  <a:ext uri="{FF2B5EF4-FFF2-40B4-BE49-F238E27FC236}">
                    <a16:creationId xmlns:a16="http://schemas.microsoft.com/office/drawing/2014/main" id="{73159531-2CFC-A11C-E16B-F62949C1D100}"/>
                  </a:ext>
                </a:extLst>
              </p:cNvPr>
              <p:cNvSpPr txBox="1"/>
              <p:nvPr/>
            </p:nvSpPr>
            <p:spPr>
              <a:xfrm>
                <a:off x="17764221" y="26282"/>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238" name="TextBox 237">
                <a:extLst>
                  <a:ext uri="{FF2B5EF4-FFF2-40B4-BE49-F238E27FC236}">
                    <a16:creationId xmlns:a16="http://schemas.microsoft.com/office/drawing/2014/main" id="{25F3D5BD-94D0-7DE7-5A3F-9721F6304AF7}"/>
                  </a:ext>
                  <a:ext uri="{C183D7F6-B498-43B3-948B-1728B52AA6E4}">
                    <adec:decorative xmlns:adec="http://schemas.microsoft.com/office/drawing/2017/decorative" val="1"/>
                  </a:ext>
                </a:extLst>
              </p:cNvPr>
              <p:cNvSpPr txBox="1">
                <a:spLocks/>
              </p:cNvSpPr>
              <p:nvPr/>
            </p:nvSpPr>
            <p:spPr>
              <a:xfrm>
                <a:off x="17764221" y="150880"/>
                <a:ext cx="457200" cy="241657"/>
              </a:xfrm>
              <a:prstGeom prst="rect">
                <a:avLst/>
              </a:prstGeom>
              <a:solidFill>
                <a:srgbClr val="2E231C"/>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39" name="TextBox 238">
                <a:extLst>
                  <a:ext uri="{FF2B5EF4-FFF2-40B4-BE49-F238E27FC236}">
                    <a16:creationId xmlns:a16="http://schemas.microsoft.com/office/drawing/2014/main" id="{1177CB0A-ABC6-7B5D-291F-E3534D183D19}"/>
                  </a:ext>
                  <a:ext uri="{C183D7F6-B498-43B3-948B-1728B52AA6E4}">
                    <adec:decorative xmlns:adec="http://schemas.microsoft.com/office/drawing/2017/decorative" val="1"/>
                  </a:ext>
                </a:extLst>
              </p:cNvPr>
              <p:cNvSpPr txBox="1">
                <a:spLocks/>
              </p:cNvSpPr>
              <p:nvPr/>
            </p:nvSpPr>
            <p:spPr>
              <a:xfrm flipH="1">
                <a:off x="17764221" y="150880"/>
                <a:ext cx="457200" cy="241657"/>
              </a:xfrm>
              <a:prstGeom prst="rtTriangle">
                <a:avLst/>
              </a:prstGeom>
              <a:solidFill>
                <a:srgbClr val="D7D2CB"/>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40" name="TextBox 239">
                <a:extLst>
                  <a:ext uri="{FF2B5EF4-FFF2-40B4-BE49-F238E27FC236}">
                    <a16:creationId xmlns:a16="http://schemas.microsoft.com/office/drawing/2014/main" id="{4A30C2AD-A67A-676A-DD79-46DCD9B264C8}"/>
                  </a:ext>
                </a:extLst>
              </p:cNvPr>
              <p:cNvSpPr txBox="1"/>
              <p:nvPr/>
            </p:nvSpPr>
            <p:spPr>
              <a:xfrm>
                <a:off x="15862269" y="432642"/>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241" name="TextBox 240">
                <a:extLst>
                  <a:ext uri="{FF2B5EF4-FFF2-40B4-BE49-F238E27FC236}">
                    <a16:creationId xmlns:a16="http://schemas.microsoft.com/office/drawing/2014/main" id="{91FFA29B-C73B-E723-18EE-89587EED738D}"/>
                  </a:ext>
                  <a:ext uri="{C183D7F6-B498-43B3-948B-1728B52AA6E4}">
                    <adec:decorative xmlns:adec="http://schemas.microsoft.com/office/drawing/2017/decorative" val="1"/>
                  </a:ext>
                </a:extLst>
              </p:cNvPr>
              <p:cNvSpPr txBox="1">
                <a:spLocks/>
              </p:cNvSpPr>
              <p:nvPr/>
            </p:nvSpPr>
            <p:spPr>
              <a:xfrm>
                <a:off x="15862269" y="557239"/>
                <a:ext cx="457200" cy="241657"/>
              </a:xfrm>
              <a:prstGeom prst="rect">
                <a:avLst/>
              </a:prstGeom>
              <a:solidFill>
                <a:srgbClr val="73391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defTabSz="932780" fontAlgn="auto">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42" name="TextBox 241">
                <a:extLst>
                  <a:ext uri="{FF2B5EF4-FFF2-40B4-BE49-F238E27FC236}">
                    <a16:creationId xmlns:a16="http://schemas.microsoft.com/office/drawing/2014/main" id="{64951D4B-C1B1-1ACD-836C-7452BF02CA35}"/>
                  </a:ext>
                  <a:ext uri="{C183D7F6-B498-43B3-948B-1728B52AA6E4}">
                    <adec:decorative xmlns:adec="http://schemas.microsoft.com/office/drawing/2017/decorative" val="1"/>
                  </a:ext>
                </a:extLst>
              </p:cNvPr>
              <p:cNvSpPr txBox="1">
                <a:spLocks/>
              </p:cNvSpPr>
              <p:nvPr/>
            </p:nvSpPr>
            <p:spPr>
              <a:xfrm>
                <a:off x="16337757" y="557239"/>
                <a:ext cx="457200" cy="241657"/>
              </a:xfrm>
              <a:prstGeom prst="rect">
                <a:avLst/>
              </a:prstGeom>
              <a:solidFill>
                <a:srgbClr val="45414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defTabSz="932780" fontAlgn="auto">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43" name="TextBox 242">
                <a:extLst>
                  <a:ext uri="{FF2B5EF4-FFF2-40B4-BE49-F238E27FC236}">
                    <a16:creationId xmlns:a16="http://schemas.microsoft.com/office/drawing/2014/main" id="{950B429D-01B8-E105-E270-2787C59FF68C}"/>
                  </a:ext>
                  <a:ext uri="{C183D7F6-B498-43B3-948B-1728B52AA6E4}">
                    <adec:decorative xmlns:adec="http://schemas.microsoft.com/office/drawing/2017/decorative" val="1"/>
                  </a:ext>
                </a:extLst>
              </p:cNvPr>
              <p:cNvSpPr txBox="1">
                <a:spLocks/>
              </p:cNvSpPr>
              <p:nvPr/>
            </p:nvSpPr>
            <p:spPr>
              <a:xfrm flipH="1">
                <a:off x="16337757" y="557239"/>
                <a:ext cx="457200" cy="241657"/>
              </a:xfrm>
              <a:prstGeom prst="rtTriangle">
                <a:avLst/>
              </a:prstGeom>
              <a:solidFill>
                <a:srgbClr val="FFE8E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1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sz="600"/>
              </a:p>
            </p:txBody>
          </p:sp>
          <p:sp>
            <p:nvSpPr>
              <p:cNvPr id="244" name="TextBox 243">
                <a:extLst>
                  <a:ext uri="{FF2B5EF4-FFF2-40B4-BE49-F238E27FC236}">
                    <a16:creationId xmlns:a16="http://schemas.microsoft.com/office/drawing/2014/main" id="{9A48568B-F8FA-229D-5DC3-CC068341C885}"/>
                  </a:ext>
                  <a:ext uri="{C183D7F6-B498-43B3-948B-1728B52AA6E4}">
                    <adec:decorative xmlns:adec="http://schemas.microsoft.com/office/drawing/2017/decorative" val="1"/>
                  </a:ext>
                </a:extLst>
              </p:cNvPr>
              <p:cNvSpPr txBox="1">
                <a:spLocks/>
              </p:cNvSpPr>
              <p:nvPr/>
            </p:nvSpPr>
            <p:spPr>
              <a:xfrm flipH="1">
                <a:off x="15862269" y="557239"/>
                <a:ext cx="457200" cy="241657"/>
              </a:xfrm>
              <a:prstGeom prst="rtTriangle">
                <a:avLst/>
              </a:prstGeom>
              <a:solidFill>
                <a:srgbClr val="ECECE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1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sz="600"/>
              </a:p>
            </p:txBody>
          </p:sp>
          <p:sp>
            <p:nvSpPr>
              <p:cNvPr id="245" name="TextBox 244">
                <a:extLst>
                  <a:ext uri="{FF2B5EF4-FFF2-40B4-BE49-F238E27FC236}">
                    <a16:creationId xmlns:a16="http://schemas.microsoft.com/office/drawing/2014/main" id="{16C30039-0610-E9F5-386F-1238852265CA}"/>
                  </a:ext>
                </a:extLst>
              </p:cNvPr>
              <p:cNvSpPr txBox="1"/>
              <p:nvPr/>
            </p:nvSpPr>
            <p:spPr>
              <a:xfrm>
                <a:off x="16813245" y="432642"/>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246" name="TextBox 245">
                <a:extLst>
                  <a:ext uri="{FF2B5EF4-FFF2-40B4-BE49-F238E27FC236}">
                    <a16:creationId xmlns:a16="http://schemas.microsoft.com/office/drawing/2014/main" id="{0C8FE8E3-6618-09A8-93CB-9A7814D9E76D}"/>
                  </a:ext>
                  <a:ext uri="{C183D7F6-B498-43B3-948B-1728B52AA6E4}">
                    <adec:decorative xmlns:adec="http://schemas.microsoft.com/office/drawing/2017/decorative" val="1"/>
                  </a:ext>
                </a:extLst>
              </p:cNvPr>
              <p:cNvSpPr txBox="1">
                <a:spLocks/>
              </p:cNvSpPr>
              <p:nvPr/>
            </p:nvSpPr>
            <p:spPr>
              <a:xfrm>
                <a:off x="17288733" y="557239"/>
                <a:ext cx="457200" cy="241657"/>
              </a:xfrm>
              <a:prstGeom prst="rect">
                <a:avLst/>
              </a:prstGeom>
              <a:solidFill>
                <a:srgbClr val="FFE8E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1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sz="600"/>
              </a:p>
            </p:txBody>
          </p:sp>
          <p:sp>
            <p:nvSpPr>
              <p:cNvPr id="247" name="TextBox 246">
                <a:extLst>
                  <a:ext uri="{FF2B5EF4-FFF2-40B4-BE49-F238E27FC236}">
                    <a16:creationId xmlns:a16="http://schemas.microsoft.com/office/drawing/2014/main" id="{25732DB2-483B-D709-936C-4FA13FA48DE7}"/>
                  </a:ext>
                  <a:ext uri="{C183D7F6-B498-43B3-948B-1728B52AA6E4}">
                    <adec:decorative xmlns:adec="http://schemas.microsoft.com/office/drawing/2017/decorative" val="1"/>
                  </a:ext>
                </a:extLst>
              </p:cNvPr>
              <p:cNvSpPr txBox="1">
                <a:spLocks/>
              </p:cNvSpPr>
              <p:nvPr/>
            </p:nvSpPr>
            <p:spPr>
              <a:xfrm>
                <a:off x="16813245" y="557239"/>
                <a:ext cx="457200" cy="241657"/>
              </a:xfrm>
              <a:prstGeom prst="rect">
                <a:avLst/>
              </a:prstGeom>
              <a:solidFill>
                <a:srgbClr val="ECECE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1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sz="600"/>
              </a:p>
            </p:txBody>
          </p:sp>
          <p:sp>
            <p:nvSpPr>
              <p:cNvPr id="248" name="TextBox 247">
                <a:extLst>
                  <a:ext uri="{FF2B5EF4-FFF2-40B4-BE49-F238E27FC236}">
                    <a16:creationId xmlns:a16="http://schemas.microsoft.com/office/drawing/2014/main" id="{61198765-55DB-A426-840D-D2137E88AF66}"/>
                  </a:ext>
                </a:extLst>
              </p:cNvPr>
              <p:cNvSpPr txBox="1"/>
              <p:nvPr/>
            </p:nvSpPr>
            <p:spPr>
              <a:xfrm>
                <a:off x="17764221" y="432642"/>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249" name="TextBox 248">
                <a:extLst>
                  <a:ext uri="{FF2B5EF4-FFF2-40B4-BE49-F238E27FC236}">
                    <a16:creationId xmlns:a16="http://schemas.microsoft.com/office/drawing/2014/main" id="{A1E50AD3-B981-3EAC-B6BA-58EF0BD11827}"/>
                  </a:ext>
                  <a:ext uri="{C183D7F6-B498-43B3-948B-1728B52AA6E4}">
                    <adec:decorative xmlns:adec="http://schemas.microsoft.com/office/drawing/2017/decorative" val="1"/>
                  </a:ext>
                </a:extLst>
              </p:cNvPr>
              <p:cNvSpPr txBox="1">
                <a:spLocks/>
              </p:cNvSpPr>
              <p:nvPr/>
            </p:nvSpPr>
            <p:spPr>
              <a:xfrm>
                <a:off x="17764221" y="557239"/>
                <a:ext cx="457200" cy="241657"/>
              </a:xfrm>
              <a:prstGeom prst="rect">
                <a:avLst/>
              </a:prstGeom>
              <a:solidFill>
                <a:srgbClr val="225B6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defTabSz="932780" fontAlgn="auto">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50" name="TextBox 249">
                <a:extLst>
                  <a:ext uri="{FF2B5EF4-FFF2-40B4-BE49-F238E27FC236}">
                    <a16:creationId xmlns:a16="http://schemas.microsoft.com/office/drawing/2014/main" id="{353E8528-662F-9122-EE0D-0BB749DCD38C}"/>
                  </a:ext>
                  <a:ext uri="{C183D7F6-B498-43B3-948B-1728B52AA6E4}">
                    <adec:decorative xmlns:adec="http://schemas.microsoft.com/office/drawing/2017/decorative" val="1"/>
                  </a:ext>
                </a:extLst>
              </p:cNvPr>
              <p:cNvSpPr txBox="1">
                <a:spLocks/>
              </p:cNvSpPr>
              <p:nvPr/>
            </p:nvSpPr>
            <p:spPr>
              <a:xfrm>
                <a:off x="18239709" y="557239"/>
                <a:ext cx="457200" cy="241657"/>
              </a:xfrm>
              <a:prstGeom prst="rect">
                <a:avLst/>
              </a:prstGeom>
              <a:solidFill>
                <a:srgbClr val="2A446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defTabSz="932780" fontAlgn="auto">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51" name="TextBox 250">
                <a:extLst>
                  <a:ext uri="{FF2B5EF4-FFF2-40B4-BE49-F238E27FC236}">
                    <a16:creationId xmlns:a16="http://schemas.microsoft.com/office/drawing/2014/main" id="{C6882721-0AB8-0C86-4997-1E69F6E0FCB8}"/>
                  </a:ext>
                  <a:ext uri="{C183D7F6-B498-43B3-948B-1728B52AA6E4}">
                    <adec:decorative xmlns:adec="http://schemas.microsoft.com/office/drawing/2017/decorative" val="1"/>
                  </a:ext>
                </a:extLst>
              </p:cNvPr>
              <p:cNvSpPr txBox="1">
                <a:spLocks/>
              </p:cNvSpPr>
              <p:nvPr/>
            </p:nvSpPr>
            <p:spPr>
              <a:xfrm>
                <a:off x="18715197" y="557239"/>
                <a:ext cx="457200" cy="241657"/>
              </a:xfrm>
              <a:prstGeom prst="rect">
                <a:avLst/>
              </a:prstGeom>
              <a:solidFill>
                <a:srgbClr val="463668"/>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defTabSz="932780" fontAlgn="auto">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52" name="TextBox 251">
                <a:extLst>
                  <a:ext uri="{FF2B5EF4-FFF2-40B4-BE49-F238E27FC236}">
                    <a16:creationId xmlns:a16="http://schemas.microsoft.com/office/drawing/2014/main" id="{897EA6A9-A6B2-2037-9C88-8E9DBEDAC57D}"/>
                  </a:ext>
                  <a:ext uri="{C183D7F6-B498-43B3-948B-1728B52AA6E4}">
                    <adec:decorative xmlns:adec="http://schemas.microsoft.com/office/drawing/2017/decorative" val="1"/>
                  </a:ext>
                </a:extLst>
              </p:cNvPr>
              <p:cNvSpPr txBox="1">
                <a:spLocks/>
              </p:cNvSpPr>
              <p:nvPr/>
            </p:nvSpPr>
            <p:spPr>
              <a:xfrm>
                <a:off x="19190685" y="557239"/>
                <a:ext cx="457200" cy="241657"/>
              </a:xfrm>
              <a:prstGeom prst="rect">
                <a:avLst/>
              </a:prstGeom>
              <a:solidFill>
                <a:srgbClr val="73391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defTabSz="932780" fontAlgn="auto">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grpSp>
        <p:grpSp>
          <p:nvGrpSpPr>
            <p:cNvPr id="8" name="Group 7">
              <a:extLst>
                <a:ext uri="{FF2B5EF4-FFF2-40B4-BE49-F238E27FC236}">
                  <a16:creationId xmlns:a16="http://schemas.microsoft.com/office/drawing/2014/main" id="{227F3184-F65A-F23E-7540-92FA0EDE5A44}"/>
                </a:ext>
              </a:extLst>
            </p:cNvPr>
            <p:cNvGrpSpPr/>
            <p:nvPr userDrawn="1"/>
          </p:nvGrpSpPr>
          <p:grpSpPr>
            <a:xfrm>
              <a:off x="22177344" y="1014231"/>
              <a:ext cx="2834640" cy="772614"/>
              <a:chOff x="15862269" y="1033109"/>
              <a:chExt cx="2834640" cy="772614"/>
            </a:xfrm>
          </p:grpSpPr>
          <p:sp>
            <p:nvSpPr>
              <p:cNvPr id="209" name="TextBox 208">
                <a:extLst>
                  <a:ext uri="{FF2B5EF4-FFF2-40B4-BE49-F238E27FC236}">
                    <a16:creationId xmlns:a16="http://schemas.microsoft.com/office/drawing/2014/main" id="{323C6163-C628-65FA-2B89-ECB4F08499E5}"/>
                  </a:ext>
                </a:extLst>
              </p:cNvPr>
              <p:cNvSpPr txBox="1"/>
              <p:nvPr/>
            </p:nvSpPr>
            <p:spPr>
              <a:xfrm>
                <a:off x="15862269" y="1033109"/>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2</a:t>
                </a:r>
              </a:p>
            </p:txBody>
          </p:sp>
          <p:sp>
            <p:nvSpPr>
              <p:cNvPr id="210" name="TextBox 209">
                <a:extLst>
                  <a:ext uri="{FF2B5EF4-FFF2-40B4-BE49-F238E27FC236}">
                    <a16:creationId xmlns:a16="http://schemas.microsoft.com/office/drawing/2014/main" id="{760C1B5A-9FB3-39C7-EA5B-D31473EDA9A8}"/>
                  </a:ext>
                  <a:ext uri="{C183D7F6-B498-43B3-948B-1728B52AA6E4}">
                    <adec:decorative xmlns:adec="http://schemas.microsoft.com/office/drawing/2017/decorative" val="1"/>
                  </a:ext>
                </a:extLst>
              </p:cNvPr>
              <p:cNvSpPr txBox="1">
                <a:spLocks/>
              </p:cNvSpPr>
              <p:nvPr/>
            </p:nvSpPr>
            <p:spPr>
              <a:xfrm>
                <a:off x="15862269" y="1157707"/>
                <a:ext cx="457200" cy="241657"/>
              </a:xfrm>
              <a:prstGeom prst="rect">
                <a:avLst/>
              </a:prstGeom>
              <a:solidFill>
                <a:srgbClr val="318581"/>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11" name="TextBox 210">
                <a:extLst>
                  <a:ext uri="{FF2B5EF4-FFF2-40B4-BE49-F238E27FC236}">
                    <a16:creationId xmlns:a16="http://schemas.microsoft.com/office/drawing/2014/main" id="{CC5A462E-37DA-C5FE-951E-EF267046A1FD}"/>
                  </a:ext>
                  <a:ext uri="{C183D7F6-B498-43B3-948B-1728B52AA6E4}">
                    <adec:decorative xmlns:adec="http://schemas.microsoft.com/office/drawing/2017/decorative" val="1"/>
                  </a:ext>
                </a:extLst>
              </p:cNvPr>
              <p:cNvSpPr txBox="1">
                <a:spLocks/>
              </p:cNvSpPr>
              <p:nvPr/>
            </p:nvSpPr>
            <p:spPr>
              <a:xfrm>
                <a:off x="16337757" y="1157707"/>
                <a:ext cx="457200" cy="241657"/>
              </a:xfrm>
              <a:prstGeom prst="rect">
                <a:avLst/>
              </a:prstGeom>
              <a:solidFill>
                <a:srgbClr val="0A6BB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kumimoji="0" lang="en-CA" sz="500" b="1" i="0" u="none" strike="noStrike" kern="1200" cap="none" spc="0" normalizeH="0" baseline="0" noProof="0">
                  <a:ln w="3175">
                    <a:noFill/>
                  </a:ln>
                  <a:gradFill>
                    <a:gsLst>
                      <a:gs pos="90826">
                        <a:srgbClr val="FFFFFF"/>
                      </a:gs>
                      <a:gs pos="65000">
                        <a:srgbClr val="FFFFFF"/>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212" name="TextBox 211">
                <a:extLst>
                  <a:ext uri="{FF2B5EF4-FFF2-40B4-BE49-F238E27FC236}">
                    <a16:creationId xmlns:a16="http://schemas.microsoft.com/office/drawing/2014/main" id="{C0A78035-52C1-76F1-79BA-5DE4EFCD7BCC}"/>
                  </a:ext>
                  <a:ext uri="{C183D7F6-B498-43B3-948B-1728B52AA6E4}">
                    <adec:decorative xmlns:adec="http://schemas.microsoft.com/office/drawing/2017/decorative" val="1"/>
                  </a:ext>
                </a:extLst>
              </p:cNvPr>
              <p:cNvSpPr txBox="1">
                <a:spLocks/>
              </p:cNvSpPr>
              <p:nvPr/>
            </p:nvSpPr>
            <p:spPr>
              <a:xfrm flipH="1">
                <a:off x="15862269" y="1157707"/>
                <a:ext cx="457200" cy="241657"/>
              </a:xfrm>
              <a:prstGeom prst="rtTriangle">
                <a:avLst/>
              </a:prstGeom>
              <a:solidFill>
                <a:srgbClr val="41AFA1"/>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13" name="TextBox 212">
                <a:extLst>
                  <a:ext uri="{FF2B5EF4-FFF2-40B4-BE49-F238E27FC236}">
                    <a16:creationId xmlns:a16="http://schemas.microsoft.com/office/drawing/2014/main" id="{FC06D2C5-F141-2B2E-B485-DE6428AAFE8B}"/>
                  </a:ext>
                  <a:ext uri="{C183D7F6-B498-43B3-948B-1728B52AA6E4}">
                    <adec:decorative xmlns:adec="http://schemas.microsoft.com/office/drawing/2017/decorative" val="1"/>
                  </a:ext>
                </a:extLst>
              </p:cNvPr>
              <p:cNvSpPr txBox="1">
                <a:spLocks/>
              </p:cNvSpPr>
              <p:nvPr/>
            </p:nvSpPr>
            <p:spPr>
              <a:xfrm flipH="1">
                <a:off x="16337757" y="1157707"/>
                <a:ext cx="457200" cy="241657"/>
              </a:xfrm>
              <a:prstGeom prst="rtTriangle">
                <a:avLst/>
              </a:prstGeom>
              <a:solidFill>
                <a:srgbClr val="46A0DE"/>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14" name="TextBox 213">
                <a:extLst>
                  <a:ext uri="{FF2B5EF4-FFF2-40B4-BE49-F238E27FC236}">
                    <a16:creationId xmlns:a16="http://schemas.microsoft.com/office/drawing/2014/main" id="{B102D2C2-4C5A-855D-3966-23E2B08A8B33}"/>
                  </a:ext>
                </a:extLst>
              </p:cNvPr>
              <p:cNvSpPr txBox="1"/>
              <p:nvPr/>
            </p:nvSpPr>
            <p:spPr>
              <a:xfrm>
                <a:off x="16813245" y="1033109"/>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215" name="TextBox 214">
                <a:extLst>
                  <a:ext uri="{FF2B5EF4-FFF2-40B4-BE49-F238E27FC236}">
                    <a16:creationId xmlns:a16="http://schemas.microsoft.com/office/drawing/2014/main" id="{E1A91558-7B23-716E-7E41-1E23D3275D98}"/>
                  </a:ext>
                  <a:ext uri="{C183D7F6-B498-43B3-948B-1728B52AA6E4}">
                    <adec:decorative xmlns:adec="http://schemas.microsoft.com/office/drawing/2017/decorative" val="1"/>
                  </a:ext>
                </a:extLst>
              </p:cNvPr>
              <p:cNvSpPr txBox="1">
                <a:spLocks/>
              </p:cNvSpPr>
              <p:nvPr/>
            </p:nvSpPr>
            <p:spPr>
              <a:xfrm>
                <a:off x="16813245" y="1157707"/>
                <a:ext cx="457200" cy="241657"/>
              </a:xfrm>
              <a:prstGeom prst="rect">
                <a:avLst/>
              </a:prstGeom>
              <a:solidFill>
                <a:srgbClr val="112D31"/>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16" name="TextBox 215">
                <a:extLst>
                  <a:ext uri="{FF2B5EF4-FFF2-40B4-BE49-F238E27FC236}">
                    <a16:creationId xmlns:a16="http://schemas.microsoft.com/office/drawing/2014/main" id="{BE5BC7E8-0127-46CE-F8BC-D05E10711C20}"/>
                  </a:ext>
                  <a:ext uri="{C183D7F6-B498-43B3-948B-1728B52AA6E4}">
                    <adec:decorative xmlns:adec="http://schemas.microsoft.com/office/drawing/2017/decorative" val="1"/>
                  </a:ext>
                </a:extLst>
              </p:cNvPr>
              <p:cNvSpPr txBox="1">
                <a:spLocks/>
              </p:cNvSpPr>
              <p:nvPr/>
            </p:nvSpPr>
            <p:spPr>
              <a:xfrm flipH="1">
                <a:off x="16813245" y="1157707"/>
                <a:ext cx="457200" cy="241657"/>
              </a:xfrm>
              <a:prstGeom prst="rtTriangle">
                <a:avLst/>
              </a:prstGeom>
              <a:solidFill>
                <a:srgbClr val="B9DCD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17" name="TextBox 216">
                <a:extLst>
                  <a:ext uri="{FF2B5EF4-FFF2-40B4-BE49-F238E27FC236}">
                    <a16:creationId xmlns:a16="http://schemas.microsoft.com/office/drawing/2014/main" id="{65C438D2-76E5-D688-A36F-B78E36A071F5}"/>
                  </a:ext>
                </a:extLst>
              </p:cNvPr>
              <p:cNvSpPr txBox="1"/>
              <p:nvPr/>
            </p:nvSpPr>
            <p:spPr>
              <a:xfrm>
                <a:off x="15862269" y="1439469"/>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218" name="TextBox 217">
                <a:extLst>
                  <a:ext uri="{FF2B5EF4-FFF2-40B4-BE49-F238E27FC236}">
                    <a16:creationId xmlns:a16="http://schemas.microsoft.com/office/drawing/2014/main" id="{ADC47756-B209-90AE-06BB-E769ABBB373B}"/>
                  </a:ext>
                  <a:ext uri="{C183D7F6-B498-43B3-948B-1728B52AA6E4}">
                    <adec:decorative xmlns:adec="http://schemas.microsoft.com/office/drawing/2017/decorative" val="1"/>
                  </a:ext>
                </a:extLst>
              </p:cNvPr>
              <p:cNvSpPr txBox="1">
                <a:spLocks/>
              </p:cNvSpPr>
              <p:nvPr/>
            </p:nvSpPr>
            <p:spPr>
              <a:xfrm>
                <a:off x="15862269" y="1564066"/>
                <a:ext cx="457200" cy="241657"/>
              </a:xfrm>
              <a:prstGeom prst="rect">
                <a:avLst/>
              </a:prstGeom>
              <a:solidFill>
                <a:srgbClr val="225B62"/>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19" name="TextBox 218">
                <a:extLst>
                  <a:ext uri="{FF2B5EF4-FFF2-40B4-BE49-F238E27FC236}">
                    <a16:creationId xmlns:a16="http://schemas.microsoft.com/office/drawing/2014/main" id="{AA46F0FC-38D9-4CE1-C288-2E1AB8989871}"/>
                  </a:ext>
                  <a:ext uri="{C183D7F6-B498-43B3-948B-1728B52AA6E4}">
                    <adec:decorative xmlns:adec="http://schemas.microsoft.com/office/drawing/2017/decorative" val="1"/>
                  </a:ext>
                </a:extLst>
              </p:cNvPr>
              <p:cNvSpPr txBox="1">
                <a:spLocks/>
              </p:cNvSpPr>
              <p:nvPr/>
            </p:nvSpPr>
            <p:spPr>
              <a:xfrm>
                <a:off x="16337757" y="1564066"/>
                <a:ext cx="457200" cy="241657"/>
              </a:xfrm>
              <a:prstGeom prst="rect">
                <a:avLst/>
              </a:prstGeom>
              <a:solidFill>
                <a:srgbClr val="7F5A1A"/>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20" name="TextBox 219">
                <a:extLst>
                  <a:ext uri="{FF2B5EF4-FFF2-40B4-BE49-F238E27FC236}">
                    <a16:creationId xmlns:a16="http://schemas.microsoft.com/office/drawing/2014/main" id="{B07D75B2-F832-71F5-F222-EAA68AC56FB4}"/>
                  </a:ext>
                  <a:ext uri="{C183D7F6-B498-43B3-948B-1728B52AA6E4}">
                    <adec:decorative xmlns:adec="http://schemas.microsoft.com/office/drawing/2017/decorative" val="1"/>
                  </a:ext>
                </a:extLst>
              </p:cNvPr>
              <p:cNvSpPr txBox="1">
                <a:spLocks/>
              </p:cNvSpPr>
              <p:nvPr/>
            </p:nvSpPr>
            <p:spPr>
              <a:xfrm flipH="1">
                <a:off x="16337757" y="1564066"/>
                <a:ext cx="457200" cy="241657"/>
              </a:xfrm>
              <a:prstGeom prst="rtTriangle">
                <a:avLst/>
              </a:prstGeom>
              <a:solidFill>
                <a:srgbClr val="FFF8E5"/>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21" name="TextBox 220">
                <a:extLst>
                  <a:ext uri="{FF2B5EF4-FFF2-40B4-BE49-F238E27FC236}">
                    <a16:creationId xmlns:a16="http://schemas.microsoft.com/office/drawing/2014/main" id="{B043A783-FB06-5E23-203D-8CC3860D0E1F}"/>
                  </a:ext>
                  <a:ext uri="{C183D7F6-B498-43B3-948B-1728B52AA6E4}">
                    <adec:decorative xmlns:adec="http://schemas.microsoft.com/office/drawing/2017/decorative" val="1"/>
                  </a:ext>
                </a:extLst>
              </p:cNvPr>
              <p:cNvSpPr txBox="1">
                <a:spLocks/>
              </p:cNvSpPr>
              <p:nvPr/>
            </p:nvSpPr>
            <p:spPr>
              <a:xfrm flipH="1">
                <a:off x="15862269" y="1564066"/>
                <a:ext cx="457200" cy="241657"/>
              </a:xfrm>
              <a:prstGeom prst="rtTriangle">
                <a:avLst/>
              </a:prstGeom>
              <a:solidFill>
                <a:srgbClr val="DCEDE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22" name="TextBox 221">
                <a:extLst>
                  <a:ext uri="{FF2B5EF4-FFF2-40B4-BE49-F238E27FC236}">
                    <a16:creationId xmlns:a16="http://schemas.microsoft.com/office/drawing/2014/main" id="{7312A883-6761-B2DB-3157-A4E8B4DD409D}"/>
                  </a:ext>
                </a:extLst>
              </p:cNvPr>
              <p:cNvSpPr txBox="1"/>
              <p:nvPr/>
            </p:nvSpPr>
            <p:spPr>
              <a:xfrm>
                <a:off x="16813245" y="1439469"/>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223" name="TextBox 222">
                <a:extLst>
                  <a:ext uri="{FF2B5EF4-FFF2-40B4-BE49-F238E27FC236}">
                    <a16:creationId xmlns:a16="http://schemas.microsoft.com/office/drawing/2014/main" id="{113332A1-6118-9EC9-464D-2394EE085A6E}"/>
                  </a:ext>
                  <a:ext uri="{C183D7F6-B498-43B3-948B-1728B52AA6E4}">
                    <adec:decorative xmlns:adec="http://schemas.microsoft.com/office/drawing/2017/decorative" val="1"/>
                  </a:ext>
                </a:extLst>
              </p:cNvPr>
              <p:cNvSpPr txBox="1">
                <a:spLocks/>
              </p:cNvSpPr>
              <p:nvPr/>
            </p:nvSpPr>
            <p:spPr>
              <a:xfrm>
                <a:off x="17288733" y="1564066"/>
                <a:ext cx="457200" cy="241657"/>
              </a:xfrm>
              <a:prstGeom prst="rect">
                <a:avLst/>
              </a:prstGeom>
              <a:solidFill>
                <a:srgbClr val="FFF8E5"/>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24" name="TextBox 223">
                <a:extLst>
                  <a:ext uri="{FF2B5EF4-FFF2-40B4-BE49-F238E27FC236}">
                    <a16:creationId xmlns:a16="http://schemas.microsoft.com/office/drawing/2014/main" id="{9614819F-09CA-7E05-FA1A-C170EC39F103}"/>
                  </a:ext>
                  <a:ext uri="{C183D7F6-B498-43B3-948B-1728B52AA6E4}">
                    <adec:decorative xmlns:adec="http://schemas.microsoft.com/office/drawing/2017/decorative" val="1"/>
                  </a:ext>
                </a:extLst>
              </p:cNvPr>
              <p:cNvSpPr txBox="1">
                <a:spLocks/>
              </p:cNvSpPr>
              <p:nvPr/>
            </p:nvSpPr>
            <p:spPr>
              <a:xfrm>
                <a:off x="16813245" y="1564066"/>
                <a:ext cx="457200" cy="241657"/>
              </a:xfrm>
              <a:prstGeom prst="rect">
                <a:avLst/>
              </a:prstGeom>
              <a:solidFill>
                <a:srgbClr val="DCEDE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25" name="TextBox 224">
                <a:extLst>
                  <a:ext uri="{FF2B5EF4-FFF2-40B4-BE49-F238E27FC236}">
                    <a16:creationId xmlns:a16="http://schemas.microsoft.com/office/drawing/2014/main" id="{6C0CB4E0-CBDC-086D-FB22-4063E0F69AA0}"/>
                  </a:ext>
                </a:extLst>
              </p:cNvPr>
              <p:cNvSpPr txBox="1"/>
              <p:nvPr/>
            </p:nvSpPr>
            <p:spPr>
              <a:xfrm>
                <a:off x="17764221" y="1439469"/>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226" name="TextBox 225">
                <a:extLst>
                  <a:ext uri="{FF2B5EF4-FFF2-40B4-BE49-F238E27FC236}">
                    <a16:creationId xmlns:a16="http://schemas.microsoft.com/office/drawing/2014/main" id="{57C7E21D-F495-93A3-8022-0BC0EC46421D}"/>
                  </a:ext>
                  <a:ext uri="{C183D7F6-B498-43B3-948B-1728B52AA6E4}">
                    <adec:decorative xmlns:adec="http://schemas.microsoft.com/office/drawing/2017/decorative" val="1"/>
                  </a:ext>
                </a:extLst>
              </p:cNvPr>
              <p:cNvSpPr txBox="1">
                <a:spLocks/>
              </p:cNvSpPr>
              <p:nvPr/>
            </p:nvSpPr>
            <p:spPr>
              <a:xfrm>
                <a:off x="17764221" y="1564066"/>
                <a:ext cx="457200" cy="241657"/>
              </a:xfrm>
              <a:prstGeom prst="rect">
                <a:avLst/>
              </a:prstGeom>
              <a:solidFill>
                <a:srgbClr val="225B62"/>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27" name="TextBox 226">
                <a:extLst>
                  <a:ext uri="{FF2B5EF4-FFF2-40B4-BE49-F238E27FC236}">
                    <a16:creationId xmlns:a16="http://schemas.microsoft.com/office/drawing/2014/main" id="{B505A24A-C423-CE1B-ACDA-302DC2BCBBF0}"/>
                  </a:ext>
                  <a:ext uri="{C183D7F6-B498-43B3-948B-1728B52AA6E4}">
                    <adec:decorative xmlns:adec="http://schemas.microsoft.com/office/drawing/2017/decorative" val="1"/>
                  </a:ext>
                </a:extLst>
              </p:cNvPr>
              <p:cNvSpPr txBox="1">
                <a:spLocks/>
              </p:cNvSpPr>
              <p:nvPr/>
            </p:nvSpPr>
            <p:spPr>
              <a:xfrm>
                <a:off x="18239709" y="1564066"/>
                <a:ext cx="457200" cy="241657"/>
              </a:xfrm>
              <a:prstGeom prst="rect">
                <a:avLst/>
              </a:prstGeom>
              <a:solidFill>
                <a:srgbClr val="2A446F"/>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grpSp>
        <p:grpSp>
          <p:nvGrpSpPr>
            <p:cNvPr id="34" name="Group 33">
              <a:extLst>
                <a:ext uri="{FF2B5EF4-FFF2-40B4-BE49-F238E27FC236}">
                  <a16:creationId xmlns:a16="http://schemas.microsoft.com/office/drawing/2014/main" id="{3D0EEA49-A7FC-6E2C-4292-52BBC07AB7AA}"/>
                </a:ext>
              </a:extLst>
            </p:cNvPr>
            <p:cNvGrpSpPr/>
            <p:nvPr userDrawn="1"/>
          </p:nvGrpSpPr>
          <p:grpSpPr>
            <a:xfrm>
              <a:off x="22177344" y="2028462"/>
              <a:ext cx="2834640" cy="772614"/>
              <a:chOff x="15862269" y="2039936"/>
              <a:chExt cx="2834640" cy="772614"/>
            </a:xfrm>
          </p:grpSpPr>
          <p:sp>
            <p:nvSpPr>
              <p:cNvPr id="190" name="TextBox 189">
                <a:extLst>
                  <a:ext uri="{FF2B5EF4-FFF2-40B4-BE49-F238E27FC236}">
                    <a16:creationId xmlns:a16="http://schemas.microsoft.com/office/drawing/2014/main" id="{3DD5DFF2-FEA9-BE1C-CCAC-F338859EC24A}"/>
                  </a:ext>
                </a:extLst>
              </p:cNvPr>
              <p:cNvSpPr txBox="1"/>
              <p:nvPr/>
            </p:nvSpPr>
            <p:spPr>
              <a:xfrm>
                <a:off x="15862269" y="2039936"/>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3</a:t>
                </a:r>
              </a:p>
            </p:txBody>
          </p:sp>
          <p:sp>
            <p:nvSpPr>
              <p:cNvPr id="191" name="TextBox 190">
                <a:extLst>
                  <a:ext uri="{FF2B5EF4-FFF2-40B4-BE49-F238E27FC236}">
                    <a16:creationId xmlns:a16="http://schemas.microsoft.com/office/drawing/2014/main" id="{0023D874-B2BD-9216-E837-13A0116DD8C4}"/>
                  </a:ext>
                </a:extLst>
              </p:cNvPr>
              <p:cNvSpPr txBox="1"/>
              <p:nvPr/>
            </p:nvSpPr>
            <p:spPr>
              <a:xfrm>
                <a:off x="16813245" y="2039936"/>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192" name="TextBox 191">
                <a:extLst>
                  <a:ext uri="{FF2B5EF4-FFF2-40B4-BE49-F238E27FC236}">
                    <a16:creationId xmlns:a16="http://schemas.microsoft.com/office/drawing/2014/main" id="{D3E850F9-1BA1-B9A1-A07D-B43D29FB97C3}"/>
                  </a:ext>
                  <a:ext uri="{C183D7F6-B498-43B3-948B-1728B52AA6E4}">
                    <adec:decorative xmlns:adec="http://schemas.microsoft.com/office/drawing/2017/decorative" val="1"/>
                  </a:ext>
                </a:extLst>
              </p:cNvPr>
              <p:cNvSpPr txBox="1">
                <a:spLocks/>
              </p:cNvSpPr>
              <p:nvPr/>
            </p:nvSpPr>
            <p:spPr>
              <a:xfrm>
                <a:off x="16813245" y="2164534"/>
                <a:ext cx="457200" cy="241657"/>
              </a:xfrm>
              <a:prstGeom prst="rect">
                <a:avLst/>
              </a:prstGeom>
              <a:solidFill>
                <a:srgbClr val="152237"/>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93" name="TextBox 192">
                <a:extLst>
                  <a:ext uri="{FF2B5EF4-FFF2-40B4-BE49-F238E27FC236}">
                    <a16:creationId xmlns:a16="http://schemas.microsoft.com/office/drawing/2014/main" id="{7AF7CE4A-71F8-D567-8DAB-E78A86B1B01B}"/>
                  </a:ext>
                  <a:ext uri="{C183D7F6-B498-43B3-948B-1728B52AA6E4}">
                    <adec:decorative xmlns:adec="http://schemas.microsoft.com/office/drawing/2017/decorative" val="1"/>
                  </a:ext>
                </a:extLst>
              </p:cNvPr>
              <p:cNvSpPr txBox="1">
                <a:spLocks/>
              </p:cNvSpPr>
              <p:nvPr/>
            </p:nvSpPr>
            <p:spPr>
              <a:xfrm flipH="1">
                <a:off x="16813245" y="2164534"/>
                <a:ext cx="457200" cy="241657"/>
              </a:xfrm>
              <a:prstGeom prst="rtTriangle">
                <a:avLst/>
              </a:prstGeom>
              <a:solidFill>
                <a:srgbClr val="E2F1F9"/>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94" name="TextBox 193">
                <a:extLst>
                  <a:ext uri="{FF2B5EF4-FFF2-40B4-BE49-F238E27FC236}">
                    <a16:creationId xmlns:a16="http://schemas.microsoft.com/office/drawing/2014/main" id="{D0078209-4715-0625-564E-9BF0D0CF476F}"/>
                  </a:ext>
                </a:extLst>
              </p:cNvPr>
              <p:cNvSpPr txBox="1"/>
              <p:nvPr/>
            </p:nvSpPr>
            <p:spPr>
              <a:xfrm>
                <a:off x="15862269" y="2446296"/>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195" name="TextBox 194">
                <a:extLst>
                  <a:ext uri="{FF2B5EF4-FFF2-40B4-BE49-F238E27FC236}">
                    <a16:creationId xmlns:a16="http://schemas.microsoft.com/office/drawing/2014/main" id="{AD9863A0-5805-66E6-9895-C269471E9599}"/>
                  </a:ext>
                  <a:ext uri="{C183D7F6-B498-43B3-948B-1728B52AA6E4}">
                    <adec:decorative xmlns:adec="http://schemas.microsoft.com/office/drawing/2017/decorative" val="1"/>
                  </a:ext>
                </a:extLst>
              </p:cNvPr>
              <p:cNvSpPr txBox="1">
                <a:spLocks/>
              </p:cNvSpPr>
              <p:nvPr/>
            </p:nvSpPr>
            <p:spPr>
              <a:xfrm>
                <a:off x="15862269" y="2570893"/>
                <a:ext cx="457200" cy="241657"/>
              </a:xfrm>
              <a:prstGeom prst="rect">
                <a:avLst/>
              </a:prstGeom>
              <a:solidFill>
                <a:srgbClr val="2A446F"/>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96" name="TextBox 195">
                <a:extLst>
                  <a:ext uri="{FF2B5EF4-FFF2-40B4-BE49-F238E27FC236}">
                    <a16:creationId xmlns:a16="http://schemas.microsoft.com/office/drawing/2014/main" id="{D00323D0-D506-CC26-9EE6-A007C1E0B5FC}"/>
                  </a:ext>
                  <a:ext uri="{C183D7F6-B498-43B3-948B-1728B52AA6E4}">
                    <adec:decorative xmlns:adec="http://schemas.microsoft.com/office/drawing/2017/decorative" val="1"/>
                  </a:ext>
                </a:extLst>
              </p:cNvPr>
              <p:cNvSpPr txBox="1">
                <a:spLocks/>
              </p:cNvSpPr>
              <p:nvPr/>
            </p:nvSpPr>
            <p:spPr>
              <a:xfrm>
                <a:off x="16337757" y="2570893"/>
                <a:ext cx="457200" cy="241657"/>
              </a:xfrm>
              <a:prstGeom prst="rect">
                <a:avLst/>
              </a:prstGeom>
              <a:solidFill>
                <a:srgbClr val="46366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97" name="TextBox 196">
                <a:extLst>
                  <a:ext uri="{FF2B5EF4-FFF2-40B4-BE49-F238E27FC236}">
                    <a16:creationId xmlns:a16="http://schemas.microsoft.com/office/drawing/2014/main" id="{7F700708-7E16-ADC1-B58A-987F5A8F272D}"/>
                  </a:ext>
                  <a:ext uri="{C183D7F6-B498-43B3-948B-1728B52AA6E4}">
                    <adec:decorative xmlns:adec="http://schemas.microsoft.com/office/drawing/2017/decorative" val="1"/>
                  </a:ext>
                </a:extLst>
              </p:cNvPr>
              <p:cNvSpPr txBox="1">
                <a:spLocks/>
              </p:cNvSpPr>
              <p:nvPr/>
            </p:nvSpPr>
            <p:spPr>
              <a:xfrm flipH="1">
                <a:off x="16337757" y="2570893"/>
                <a:ext cx="457200" cy="241657"/>
              </a:xfrm>
              <a:prstGeom prst="rtTriangle">
                <a:avLst/>
              </a:prstGeom>
              <a:solidFill>
                <a:srgbClr val="EACEEB"/>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98" name="TextBox 197">
                <a:extLst>
                  <a:ext uri="{FF2B5EF4-FFF2-40B4-BE49-F238E27FC236}">
                    <a16:creationId xmlns:a16="http://schemas.microsoft.com/office/drawing/2014/main" id="{F7C11E7A-7C7D-8408-7072-BAC4AD62CB08}"/>
                  </a:ext>
                  <a:ext uri="{C183D7F6-B498-43B3-948B-1728B52AA6E4}">
                    <adec:decorative xmlns:adec="http://schemas.microsoft.com/office/drawing/2017/decorative" val="1"/>
                  </a:ext>
                </a:extLst>
              </p:cNvPr>
              <p:cNvSpPr txBox="1">
                <a:spLocks/>
              </p:cNvSpPr>
              <p:nvPr/>
            </p:nvSpPr>
            <p:spPr>
              <a:xfrm flipH="1">
                <a:off x="15862269" y="2570893"/>
                <a:ext cx="457200" cy="241657"/>
              </a:xfrm>
              <a:prstGeom prst="rtTriangle">
                <a:avLst/>
              </a:prstGeom>
              <a:solidFill>
                <a:srgbClr val="E2F1F9"/>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99" name="TextBox 198">
                <a:extLst>
                  <a:ext uri="{FF2B5EF4-FFF2-40B4-BE49-F238E27FC236}">
                    <a16:creationId xmlns:a16="http://schemas.microsoft.com/office/drawing/2014/main" id="{9F1D7013-BC65-06CF-DB25-1E95BEEDC4D7}"/>
                  </a:ext>
                </a:extLst>
              </p:cNvPr>
              <p:cNvSpPr txBox="1"/>
              <p:nvPr/>
            </p:nvSpPr>
            <p:spPr>
              <a:xfrm>
                <a:off x="16813245" y="2446296"/>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200" name="TextBox 199">
                <a:extLst>
                  <a:ext uri="{FF2B5EF4-FFF2-40B4-BE49-F238E27FC236}">
                    <a16:creationId xmlns:a16="http://schemas.microsoft.com/office/drawing/2014/main" id="{4C678748-37AE-EDFF-5A50-689A706AFF99}"/>
                  </a:ext>
                  <a:ext uri="{C183D7F6-B498-43B3-948B-1728B52AA6E4}">
                    <adec:decorative xmlns:adec="http://schemas.microsoft.com/office/drawing/2017/decorative" val="1"/>
                  </a:ext>
                </a:extLst>
              </p:cNvPr>
              <p:cNvSpPr txBox="1">
                <a:spLocks/>
              </p:cNvSpPr>
              <p:nvPr/>
            </p:nvSpPr>
            <p:spPr>
              <a:xfrm>
                <a:off x="17288733" y="2570893"/>
                <a:ext cx="457200" cy="241657"/>
              </a:xfrm>
              <a:prstGeom prst="rect">
                <a:avLst/>
              </a:prstGeom>
              <a:solidFill>
                <a:srgbClr val="EACEEB"/>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01" name="TextBox 200">
                <a:extLst>
                  <a:ext uri="{FF2B5EF4-FFF2-40B4-BE49-F238E27FC236}">
                    <a16:creationId xmlns:a16="http://schemas.microsoft.com/office/drawing/2014/main" id="{69A5B638-3967-CC6D-6C76-9DE81A9CC9B0}"/>
                  </a:ext>
                  <a:ext uri="{C183D7F6-B498-43B3-948B-1728B52AA6E4}">
                    <adec:decorative xmlns:adec="http://schemas.microsoft.com/office/drawing/2017/decorative" val="1"/>
                  </a:ext>
                </a:extLst>
              </p:cNvPr>
              <p:cNvSpPr txBox="1">
                <a:spLocks/>
              </p:cNvSpPr>
              <p:nvPr/>
            </p:nvSpPr>
            <p:spPr>
              <a:xfrm>
                <a:off x="16813245" y="2570893"/>
                <a:ext cx="457200" cy="241657"/>
              </a:xfrm>
              <a:prstGeom prst="rect">
                <a:avLst/>
              </a:prstGeom>
              <a:solidFill>
                <a:srgbClr val="E2F1F9"/>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02" name="TextBox 201">
                <a:extLst>
                  <a:ext uri="{FF2B5EF4-FFF2-40B4-BE49-F238E27FC236}">
                    <a16:creationId xmlns:a16="http://schemas.microsoft.com/office/drawing/2014/main" id="{EB015D36-2BDA-6A9E-2ABC-D0C853C17849}"/>
                  </a:ext>
                </a:extLst>
              </p:cNvPr>
              <p:cNvSpPr txBox="1"/>
              <p:nvPr/>
            </p:nvSpPr>
            <p:spPr>
              <a:xfrm>
                <a:off x="17764221" y="2446296"/>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203" name="TextBox 202">
                <a:extLst>
                  <a:ext uri="{FF2B5EF4-FFF2-40B4-BE49-F238E27FC236}">
                    <a16:creationId xmlns:a16="http://schemas.microsoft.com/office/drawing/2014/main" id="{DA85F87A-63E8-BBDC-7983-6F93CB26292B}"/>
                  </a:ext>
                  <a:ext uri="{C183D7F6-B498-43B3-948B-1728B52AA6E4}">
                    <adec:decorative xmlns:adec="http://schemas.microsoft.com/office/drawing/2017/decorative" val="1"/>
                  </a:ext>
                </a:extLst>
              </p:cNvPr>
              <p:cNvSpPr txBox="1">
                <a:spLocks/>
              </p:cNvSpPr>
              <p:nvPr/>
            </p:nvSpPr>
            <p:spPr>
              <a:xfrm>
                <a:off x="17764221" y="2570893"/>
                <a:ext cx="457200" cy="241657"/>
              </a:xfrm>
              <a:prstGeom prst="rect">
                <a:avLst/>
              </a:prstGeom>
              <a:solidFill>
                <a:srgbClr val="2A446F"/>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04" name="TextBox 203">
                <a:extLst>
                  <a:ext uri="{FF2B5EF4-FFF2-40B4-BE49-F238E27FC236}">
                    <a16:creationId xmlns:a16="http://schemas.microsoft.com/office/drawing/2014/main" id="{133A26D9-CA2C-0DBC-F8C6-BD63CA230A77}"/>
                  </a:ext>
                  <a:ext uri="{C183D7F6-B498-43B3-948B-1728B52AA6E4}">
                    <adec:decorative xmlns:adec="http://schemas.microsoft.com/office/drawing/2017/decorative" val="1"/>
                  </a:ext>
                </a:extLst>
              </p:cNvPr>
              <p:cNvSpPr txBox="1">
                <a:spLocks/>
              </p:cNvSpPr>
              <p:nvPr/>
            </p:nvSpPr>
            <p:spPr>
              <a:xfrm>
                <a:off x="18239709" y="2570893"/>
                <a:ext cx="457200" cy="241657"/>
              </a:xfrm>
              <a:prstGeom prst="rect">
                <a:avLst/>
              </a:prstGeom>
              <a:solidFill>
                <a:srgbClr val="46366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205" name="TextBox 204">
                <a:extLst>
                  <a:ext uri="{FF2B5EF4-FFF2-40B4-BE49-F238E27FC236}">
                    <a16:creationId xmlns:a16="http://schemas.microsoft.com/office/drawing/2014/main" id="{77CAD862-CFE9-8FE3-6445-710328C57626}"/>
                  </a:ext>
                  <a:ext uri="{C183D7F6-B498-43B3-948B-1728B52AA6E4}">
                    <adec:decorative xmlns:adec="http://schemas.microsoft.com/office/drawing/2017/decorative" val="1"/>
                  </a:ext>
                </a:extLst>
              </p:cNvPr>
              <p:cNvSpPr txBox="1">
                <a:spLocks/>
              </p:cNvSpPr>
              <p:nvPr/>
            </p:nvSpPr>
            <p:spPr>
              <a:xfrm>
                <a:off x="16337757" y="2164534"/>
                <a:ext cx="457200" cy="241657"/>
              </a:xfrm>
              <a:prstGeom prst="rect">
                <a:avLst/>
              </a:prstGeom>
              <a:solidFill>
                <a:srgbClr val="AC35A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206" name="TextBox 205">
                <a:extLst>
                  <a:ext uri="{FF2B5EF4-FFF2-40B4-BE49-F238E27FC236}">
                    <a16:creationId xmlns:a16="http://schemas.microsoft.com/office/drawing/2014/main" id="{061406ED-18CB-A78F-3FF2-7B0C57493FDA}"/>
                  </a:ext>
                  <a:ext uri="{C183D7F6-B498-43B3-948B-1728B52AA6E4}">
                    <adec:decorative xmlns:adec="http://schemas.microsoft.com/office/drawing/2017/decorative" val="1"/>
                  </a:ext>
                </a:extLst>
              </p:cNvPr>
              <p:cNvSpPr txBox="1">
                <a:spLocks/>
              </p:cNvSpPr>
              <p:nvPr/>
            </p:nvSpPr>
            <p:spPr>
              <a:xfrm>
                <a:off x="15862269" y="2164534"/>
                <a:ext cx="457200" cy="241657"/>
              </a:xfrm>
              <a:prstGeom prst="rect">
                <a:avLst/>
              </a:prstGeom>
              <a:solidFill>
                <a:srgbClr val="0A6BB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kumimoji="0" lang="en-CA" sz="500" b="1" i="0" u="none" strike="noStrike" kern="1200" cap="none" spc="0" normalizeH="0" baseline="0" noProof="0">
                  <a:ln w="3175">
                    <a:noFill/>
                  </a:ln>
                  <a:gradFill>
                    <a:gsLst>
                      <a:gs pos="90826">
                        <a:srgbClr val="FFFFFF"/>
                      </a:gs>
                      <a:gs pos="65000">
                        <a:srgbClr val="FFFFFF"/>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207" name="TextBox 206">
                <a:extLst>
                  <a:ext uri="{FF2B5EF4-FFF2-40B4-BE49-F238E27FC236}">
                    <a16:creationId xmlns:a16="http://schemas.microsoft.com/office/drawing/2014/main" id="{8B9FD834-D00F-A849-7375-85B8E6558C1D}"/>
                  </a:ext>
                  <a:ext uri="{C183D7F6-B498-43B3-948B-1728B52AA6E4}">
                    <adec:decorative xmlns:adec="http://schemas.microsoft.com/office/drawing/2017/decorative" val="1"/>
                  </a:ext>
                </a:extLst>
              </p:cNvPr>
              <p:cNvSpPr txBox="1">
                <a:spLocks/>
              </p:cNvSpPr>
              <p:nvPr/>
            </p:nvSpPr>
            <p:spPr>
              <a:xfrm flipH="1">
                <a:off x="15862269" y="2164534"/>
                <a:ext cx="457200" cy="241657"/>
              </a:xfrm>
              <a:prstGeom prst="rtTriangle">
                <a:avLst/>
              </a:prstGeom>
              <a:solidFill>
                <a:srgbClr val="46A0DE"/>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08" name="TextBox 207">
                <a:extLst>
                  <a:ext uri="{FF2B5EF4-FFF2-40B4-BE49-F238E27FC236}">
                    <a16:creationId xmlns:a16="http://schemas.microsoft.com/office/drawing/2014/main" id="{EE469CD3-8967-9262-25D0-CE79718EF6B5}"/>
                  </a:ext>
                  <a:ext uri="{C183D7F6-B498-43B3-948B-1728B52AA6E4}">
                    <adec:decorative xmlns:adec="http://schemas.microsoft.com/office/drawing/2017/decorative" val="1"/>
                  </a:ext>
                </a:extLst>
              </p:cNvPr>
              <p:cNvSpPr txBox="1">
                <a:spLocks/>
              </p:cNvSpPr>
              <p:nvPr/>
            </p:nvSpPr>
            <p:spPr>
              <a:xfrm flipH="1">
                <a:off x="16337757" y="2164534"/>
                <a:ext cx="457200" cy="241657"/>
              </a:xfrm>
              <a:prstGeom prst="rtTriangle">
                <a:avLst/>
              </a:prstGeom>
              <a:solidFill>
                <a:srgbClr val="CA6CC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grpSp>
        <p:grpSp>
          <p:nvGrpSpPr>
            <p:cNvPr id="36" name="Group 35">
              <a:extLst>
                <a:ext uri="{FF2B5EF4-FFF2-40B4-BE49-F238E27FC236}">
                  <a16:creationId xmlns:a16="http://schemas.microsoft.com/office/drawing/2014/main" id="{149A6268-3C2F-6074-C8AD-674B8386398B}"/>
                </a:ext>
              </a:extLst>
            </p:cNvPr>
            <p:cNvGrpSpPr/>
            <p:nvPr userDrawn="1"/>
          </p:nvGrpSpPr>
          <p:grpSpPr>
            <a:xfrm>
              <a:off x="22177344" y="3042693"/>
              <a:ext cx="2834640" cy="772614"/>
              <a:chOff x="15862269" y="3046763"/>
              <a:chExt cx="2834640" cy="772614"/>
            </a:xfrm>
          </p:grpSpPr>
          <p:sp>
            <p:nvSpPr>
              <p:cNvPr id="171" name="TextBox 170">
                <a:extLst>
                  <a:ext uri="{FF2B5EF4-FFF2-40B4-BE49-F238E27FC236}">
                    <a16:creationId xmlns:a16="http://schemas.microsoft.com/office/drawing/2014/main" id="{D662D1E4-3098-C7A8-66E3-9201552BA8D4}"/>
                  </a:ext>
                </a:extLst>
              </p:cNvPr>
              <p:cNvSpPr txBox="1"/>
              <p:nvPr/>
            </p:nvSpPr>
            <p:spPr>
              <a:xfrm>
                <a:off x="15862269" y="3046763"/>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4</a:t>
                </a:r>
              </a:p>
            </p:txBody>
          </p:sp>
          <p:sp>
            <p:nvSpPr>
              <p:cNvPr id="172" name="TextBox 171">
                <a:extLst>
                  <a:ext uri="{FF2B5EF4-FFF2-40B4-BE49-F238E27FC236}">
                    <a16:creationId xmlns:a16="http://schemas.microsoft.com/office/drawing/2014/main" id="{8524BC0C-D982-9054-84F2-90BA1C86D50C}"/>
                  </a:ext>
                </a:extLst>
              </p:cNvPr>
              <p:cNvSpPr txBox="1"/>
              <p:nvPr/>
            </p:nvSpPr>
            <p:spPr>
              <a:xfrm>
                <a:off x="16813245" y="3046763"/>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173" name="TextBox 172">
                <a:extLst>
                  <a:ext uri="{FF2B5EF4-FFF2-40B4-BE49-F238E27FC236}">
                    <a16:creationId xmlns:a16="http://schemas.microsoft.com/office/drawing/2014/main" id="{3FA2A132-EC82-8752-BC7D-1F25DF5FD4E4}"/>
                  </a:ext>
                  <a:ext uri="{C183D7F6-B498-43B3-948B-1728B52AA6E4}">
                    <adec:decorative xmlns:adec="http://schemas.microsoft.com/office/drawing/2017/decorative" val="1"/>
                  </a:ext>
                </a:extLst>
              </p:cNvPr>
              <p:cNvSpPr txBox="1">
                <a:spLocks/>
              </p:cNvSpPr>
              <p:nvPr/>
            </p:nvSpPr>
            <p:spPr>
              <a:xfrm>
                <a:off x="16813245" y="3171361"/>
                <a:ext cx="457200" cy="241657"/>
              </a:xfrm>
              <a:prstGeom prst="rect">
                <a:avLst/>
              </a:prstGeom>
              <a:solidFill>
                <a:srgbClr val="381239"/>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74" name="TextBox 173">
                <a:extLst>
                  <a:ext uri="{FF2B5EF4-FFF2-40B4-BE49-F238E27FC236}">
                    <a16:creationId xmlns:a16="http://schemas.microsoft.com/office/drawing/2014/main" id="{7B93A1AD-428A-5870-8E44-C052C6C7A77F}"/>
                  </a:ext>
                  <a:ext uri="{C183D7F6-B498-43B3-948B-1728B52AA6E4}">
                    <adec:decorative xmlns:adec="http://schemas.microsoft.com/office/drawing/2017/decorative" val="1"/>
                  </a:ext>
                </a:extLst>
              </p:cNvPr>
              <p:cNvSpPr txBox="1">
                <a:spLocks/>
              </p:cNvSpPr>
              <p:nvPr/>
            </p:nvSpPr>
            <p:spPr>
              <a:xfrm flipH="1">
                <a:off x="16813245" y="3171361"/>
                <a:ext cx="457200" cy="241657"/>
              </a:xfrm>
              <a:prstGeom prst="rtTriangle">
                <a:avLst/>
              </a:prstGeom>
              <a:solidFill>
                <a:srgbClr val="EACEEB"/>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75" name="TextBox 174">
                <a:extLst>
                  <a:ext uri="{FF2B5EF4-FFF2-40B4-BE49-F238E27FC236}">
                    <a16:creationId xmlns:a16="http://schemas.microsoft.com/office/drawing/2014/main" id="{3A5F21DF-5C70-1655-DA74-9232A4D09AD7}"/>
                  </a:ext>
                </a:extLst>
              </p:cNvPr>
              <p:cNvSpPr txBox="1"/>
              <p:nvPr/>
            </p:nvSpPr>
            <p:spPr>
              <a:xfrm>
                <a:off x="15862269" y="3453123"/>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176" name="TextBox 175">
                <a:extLst>
                  <a:ext uri="{FF2B5EF4-FFF2-40B4-BE49-F238E27FC236}">
                    <a16:creationId xmlns:a16="http://schemas.microsoft.com/office/drawing/2014/main" id="{45CA84E5-DEB2-E10C-FBAE-7780A9B65255}"/>
                  </a:ext>
                  <a:ext uri="{C183D7F6-B498-43B3-948B-1728B52AA6E4}">
                    <adec:decorative xmlns:adec="http://schemas.microsoft.com/office/drawing/2017/decorative" val="1"/>
                  </a:ext>
                </a:extLst>
              </p:cNvPr>
              <p:cNvSpPr txBox="1">
                <a:spLocks/>
              </p:cNvSpPr>
              <p:nvPr/>
            </p:nvSpPr>
            <p:spPr>
              <a:xfrm>
                <a:off x="15862269" y="3577720"/>
                <a:ext cx="457200" cy="241657"/>
              </a:xfrm>
              <a:prstGeom prst="rect">
                <a:avLst/>
              </a:prstGeom>
              <a:solidFill>
                <a:srgbClr val="46366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77" name="TextBox 176">
                <a:extLst>
                  <a:ext uri="{FF2B5EF4-FFF2-40B4-BE49-F238E27FC236}">
                    <a16:creationId xmlns:a16="http://schemas.microsoft.com/office/drawing/2014/main" id="{B02AFDCE-B53D-B932-95EE-77552AEBB3E6}"/>
                  </a:ext>
                  <a:ext uri="{C183D7F6-B498-43B3-948B-1728B52AA6E4}">
                    <adec:decorative xmlns:adec="http://schemas.microsoft.com/office/drawing/2017/decorative" val="1"/>
                  </a:ext>
                </a:extLst>
              </p:cNvPr>
              <p:cNvSpPr txBox="1">
                <a:spLocks/>
              </p:cNvSpPr>
              <p:nvPr/>
            </p:nvSpPr>
            <p:spPr>
              <a:xfrm>
                <a:off x="16337757" y="3577720"/>
                <a:ext cx="457200" cy="241657"/>
              </a:xfrm>
              <a:prstGeom prst="rect">
                <a:avLst/>
              </a:prstGeom>
              <a:solidFill>
                <a:srgbClr val="73262F"/>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78" name="TextBox 177">
                <a:extLst>
                  <a:ext uri="{FF2B5EF4-FFF2-40B4-BE49-F238E27FC236}">
                    <a16:creationId xmlns:a16="http://schemas.microsoft.com/office/drawing/2014/main" id="{F28177BD-89DA-47A8-7914-D0954DD0AEFB}"/>
                  </a:ext>
                  <a:ext uri="{C183D7F6-B498-43B3-948B-1728B52AA6E4}">
                    <adec:decorative xmlns:adec="http://schemas.microsoft.com/office/drawing/2017/decorative" val="1"/>
                  </a:ext>
                </a:extLst>
              </p:cNvPr>
              <p:cNvSpPr txBox="1">
                <a:spLocks/>
              </p:cNvSpPr>
              <p:nvPr/>
            </p:nvSpPr>
            <p:spPr>
              <a:xfrm flipH="1">
                <a:off x="16337757" y="3577720"/>
                <a:ext cx="457200" cy="241657"/>
              </a:xfrm>
              <a:prstGeom prst="rtTriangle">
                <a:avLst/>
              </a:prstGeom>
              <a:solidFill>
                <a:srgbClr val="FFD9DD"/>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79" name="TextBox 178">
                <a:extLst>
                  <a:ext uri="{FF2B5EF4-FFF2-40B4-BE49-F238E27FC236}">
                    <a16:creationId xmlns:a16="http://schemas.microsoft.com/office/drawing/2014/main" id="{58E7676F-29D7-921E-1B02-02CFB8A3CCA0}"/>
                  </a:ext>
                  <a:ext uri="{C183D7F6-B498-43B3-948B-1728B52AA6E4}">
                    <adec:decorative xmlns:adec="http://schemas.microsoft.com/office/drawing/2017/decorative" val="1"/>
                  </a:ext>
                </a:extLst>
              </p:cNvPr>
              <p:cNvSpPr txBox="1">
                <a:spLocks/>
              </p:cNvSpPr>
              <p:nvPr/>
            </p:nvSpPr>
            <p:spPr>
              <a:xfrm flipH="1">
                <a:off x="15862269" y="3577720"/>
                <a:ext cx="457200" cy="241657"/>
              </a:xfrm>
              <a:prstGeom prst="rtTriangle">
                <a:avLst/>
              </a:prstGeom>
              <a:solidFill>
                <a:srgbClr val="EACEEB"/>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80" name="TextBox 179">
                <a:extLst>
                  <a:ext uri="{FF2B5EF4-FFF2-40B4-BE49-F238E27FC236}">
                    <a16:creationId xmlns:a16="http://schemas.microsoft.com/office/drawing/2014/main" id="{A7545FB8-9AE6-6DDB-EC1F-90CCCAFD3912}"/>
                  </a:ext>
                </a:extLst>
              </p:cNvPr>
              <p:cNvSpPr txBox="1"/>
              <p:nvPr/>
            </p:nvSpPr>
            <p:spPr>
              <a:xfrm>
                <a:off x="16813245" y="3453123"/>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181" name="TextBox 180">
                <a:extLst>
                  <a:ext uri="{FF2B5EF4-FFF2-40B4-BE49-F238E27FC236}">
                    <a16:creationId xmlns:a16="http://schemas.microsoft.com/office/drawing/2014/main" id="{64BC0985-84B1-4D07-0EE4-78B3AA51DDA8}"/>
                  </a:ext>
                  <a:ext uri="{C183D7F6-B498-43B3-948B-1728B52AA6E4}">
                    <adec:decorative xmlns:adec="http://schemas.microsoft.com/office/drawing/2017/decorative" val="1"/>
                  </a:ext>
                </a:extLst>
              </p:cNvPr>
              <p:cNvSpPr txBox="1">
                <a:spLocks/>
              </p:cNvSpPr>
              <p:nvPr/>
            </p:nvSpPr>
            <p:spPr>
              <a:xfrm>
                <a:off x="17288733" y="3577720"/>
                <a:ext cx="457200" cy="241657"/>
              </a:xfrm>
              <a:prstGeom prst="rect">
                <a:avLst/>
              </a:prstGeom>
              <a:solidFill>
                <a:srgbClr val="FFD9DD"/>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82" name="TextBox 181">
                <a:extLst>
                  <a:ext uri="{FF2B5EF4-FFF2-40B4-BE49-F238E27FC236}">
                    <a16:creationId xmlns:a16="http://schemas.microsoft.com/office/drawing/2014/main" id="{D98BD525-F4BF-B630-411C-368D2B25BB69}"/>
                  </a:ext>
                  <a:ext uri="{C183D7F6-B498-43B3-948B-1728B52AA6E4}">
                    <adec:decorative xmlns:adec="http://schemas.microsoft.com/office/drawing/2017/decorative" val="1"/>
                  </a:ext>
                </a:extLst>
              </p:cNvPr>
              <p:cNvSpPr txBox="1">
                <a:spLocks/>
              </p:cNvSpPr>
              <p:nvPr/>
            </p:nvSpPr>
            <p:spPr>
              <a:xfrm>
                <a:off x="16813245" y="3577720"/>
                <a:ext cx="457200" cy="241657"/>
              </a:xfrm>
              <a:prstGeom prst="rect">
                <a:avLst/>
              </a:prstGeom>
              <a:solidFill>
                <a:srgbClr val="EACEEB"/>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83" name="TextBox 182">
                <a:extLst>
                  <a:ext uri="{FF2B5EF4-FFF2-40B4-BE49-F238E27FC236}">
                    <a16:creationId xmlns:a16="http://schemas.microsoft.com/office/drawing/2014/main" id="{757FAF61-C015-67CD-07A9-ADC2932F1101}"/>
                  </a:ext>
                </a:extLst>
              </p:cNvPr>
              <p:cNvSpPr txBox="1"/>
              <p:nvPr/>
            </p:nvSpPr>
            <p:spPr>
              <a:xfrm>
                <a:off x="17764221" y="3453123"/>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184" name="TextBox 183">
                <a:extLst>
                  <a:ext uri="{FF2B5EF4-FFF2-40B4-BE49-F238E27FC236}">
                    <a16:creationId xmlns:a16="http://schemas.microsoft.com/office/drawing/2014/main" id="{091FFC74-2F30-08C4-FD14-A5B7886A5FE0}"/>
                  </a:ext>
                  <a:ext uri="{C183D7F6-B498-43B3-948B-1728B52AA6E4}">
                    <adec:decorative xmlns:adec="http://schemas.microsoft.com/office/drawing/2017/decorative" val="1"/>
                  </a:ext>
                </a:extLst>
              </p:cNvPr>
              <p:cNvSpPr txBox="1">
                <a:spLocks/>
              </p:cNvSpPr>
              <p:nvPr/>
            </p:nvSpPr>
            <p:spPr>
              <a:xfrm>
                <a:off x="17764221" y="3577720"/>
                <a:ext cx="457200" cy="241657"/>
              </a:xfrm>
              <a:prstGeom prst="rect">
                <a:avLst/>
              </a:prstGeom>
              <a:solidFill>
                <a:srgbClr val="46366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85" name="TextBox 184">
                <a:extLst>
                  <a:ext uri="{FF2B5EF4-FFF2-40B4-BE49-F238E27FC236}">
                    <a16:creationId xmlns:a16="http://schemas.microsoft.com/office/drawing/2014/main" id="{23BECB4D-14BD-E696-CA41-C4C34F6505C0}"/>
                  </a:ext>
                  <a:ext uri="{C183D7F6-B498-43B3-948B-1728B52AA6E4}">
                    <adec:decorative xmlns:adec="http://schemas.microsoft.com/office/drawing/2017/decorative" val="1"/>
                  </a:ext>
                </a:extLst>
              </p:cNvPr>
              <p:cNvSpPr txBox="1">
                <a:spLocks/>
              </p:cNvSpPr>
              <p:nvPr/>
            </p:nvSpPr>
            <p:spPr>
              <a:xfrm>
                <a:off x="18239709" y="3577720"/>
                <a:ext cx="457200" cy="241657"/>
              </a:xfrm>
              <a:prstGeom prst="rect">
                <a:avLst/>
              </a:prstGeom>
              <a:solidFill>
                <a:srgbClr val="73262F"/>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86" name="TextBox 185">
                <a:extLst>
                  <a:ext uri="{FF2B5EF4-FFF2-40B4-BE49-F238E27FC236}">
                    <a16:creationId xmlns:a16="http://schemas.microsoft.com/office/drawing/2014/main" id="{ED7B0B47-463B-0A11-308E-DC1B2E26A267}"/>
                  </a:ext>
                  <a:ext uri="{C183D7F6-B498-43B3-948B-1728B52AA6E4}">
                    <adec:decorative xmlns:adec="http://schemas.microsoft.com/office/drawing/2017/decorative" val="1"/>
                  </a:ext>
                </a:extLst>
              </p:cNvPr>
              <p:cNvSpPr txBox="1">
                <a:spLocks/>
              </p:cNvSpPr>
              <p:nvPr/>
            </p:nvSpPr>
            <p:spPr>
              <a:xfrm>
                <a:off x="15862269" y="3171361"/>
                <a:ext cx="457200" cy="241657"/>
              </a:xfrm>
              <a:prstGeom prst="rect">
                <a:avLst/>
              </a:prstGeom>
              <a:solidFill>
                <a:srgbClr val="AC35A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87" name="TextBox 186">
                <a:extLst>
                  <a:ext uri="{FF2B5EF4-FFF2-40B4-BE49-F238E27FC236}">
                    <a16:creationId xmlns:a16="http://schemas.microsoft.com/office/drawing/2014/main" id="{E8BBBBC1-194D-88A4-96DB-7EA7DB82D0CD}"/>
                  </a:ext>
                  <a:ext uri="{C183D7F6-B498-43B3-948B-1728B52AA6E4}">
                    <adec:decorative xmlns:adec="http://schemas.microsoft.com/office/drawing/2017/decorative" val="1"/>
                  </a:ext>
                </a:extLst>
              </p:cNvPr>
              <p:cNvSpPr txBox="1">
                <a:spLocks/>
              </p:cNvSpPr>
              <p:nvPr/>
            </p:nvSpPr>
            <p:spPr>
              <a:xfrm>
                <a:off x="16337757" y="3171361"/>
                <a:ext cx="457200" cy="241657"/>
              </a:xfrm>
              <a:prstGeom prst="rect">
                <a:avLst/>
              </a:prstGeom>
              <a:solidFill>
                <a:srgbClr val="F65567"/>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88" name="TextBox 187">
                <a:extLst>
                  <a:ext uri="{FF2B5EF4-FFF2-40B4-BE49-F238E27FC236}">
                    <a16:creationId xmlns:a16="http://schemas.microsoft.com/office/drawing/2014/main" id="{097B6304-4094-4369-DE4E-8C8FDFA8397C}"/>
                  </a:ext>
                  <a:ext uri="{C183D7F6-B498-43B3-948B-1728B52AA6E4}">
                    <adec:decorative xmlns:adec="http://schemas.microsoft.com/office/drawing/2017/decorative" val="1"/>
                  </a:ext>
                </a:extLst>
              </p:cNvPr>
              <p:cNvSpPr txBox="1">
                <a:spLocks/>
              </p:cNvSpPr>
              <p:nvPr/>
            </p:nvSpPr>
            <p:spPr>
              <a:xfrm flipH="1">
                <a:off x="15862269" y="3171361"/>
                <a:ext cx="457200" cy="241657"/>
              </a:xfrm>
              <a:prstGeom prst="rtTriangle">
                <a:avLst/>
              </a:prstGeom>
              <a:solidFill>
                <a:srgbClr val="CA6CC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89" name="TextBox 188">
                <a:extLst>
                  <a:ext uri="{FF2B5EF4-FFF2-40B4-BE49-F238E27FC236}">
                    <a16:creationId xmlns:a16="http://schemas.microsoft.com/office/drawing/2014/main" id="{71752B01-24DE-5AD7-BCF8-CA94DBAFB238}"/>
                  </a:ext>
                  <a:ext uri="{C183D7F6-B498-43B3-948B-1728B52AA6E4}">
                    <adec:decorative xmlns:adec="http://schemas.microsoft.com/office/drawing/2017/decorative" val="1"/>
                  </a:ext>
                </a:extLst>
              </p:cNvPr>
              <p:cNvSpPr txBox="1">
                <a:spLocks/>
              </p:cNvSpPr>
              <p:nvPr/>
            </p:nvSpPr>
            <p:spPr>
              <a:xfrm flipH="1">
                <a:off x="16337757" y="3171361"/>
                <a:ext cx="457200" cy="241657"/>
              </a:xfrm>
              <a:prstGeom prst="rtTriangle">
                <a:avLst/>
              </a:prstGeom>
              <a:solidFill>
                <a:srgbClr val="F97483"/>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grpSp>
        <p:grpSp>
          <p:nvGrpSpPr>
            <p:cNvPr id="37" name="Group 36">
              <a:extLst>
                <a:ext uri="{FF2B5EF4-FFF2-40B4-BE49-F238E27FC236}">
                  <a16:creationId xmlns:a16="http://schemas.microsoft.com/office/drawing/2014/main" id="{CC16B741-CAEC-A65D-2623-3BF096C25A1C}"/>
                </a:ext>
              </a:extLst>
            </p:cNvPr>
            <p:cNvGrpSpPr/>
            <p:nvPr userDrawn="1"/>
          </p:nvGrpSpPr>
          <p:grpSpPr>
            <a:xfrm>
              <a:off x="22177344" y="4056924"/>
              <a:ext cx="2834640" cy="772614"/>
              <a:chOff x="15862269" y="4053590"/>
              <a:chExt cx="2834640" cy="772614"/>
            </a:xfrm>
          </p:grpSpPr>
          <p:sp>
            <p:nvSpPr>
              <p:cNvPr id="152" name="TextBox 151">
                <a:extLst>
                  <a:ext uri="{FF2B5EF4-FFF2-40B4-BE49-F238E27FC236}">
                    <a16:creationId xmlns:a16="http://schemas.microsoft.com/office/drawing/2014/main" id="{EB8F0342-F4C4-F592-2FEA-6D090F8501D7}"/>
                  </a:ext>
                </a:extLst>
              </p:cNvPr>
              <p:cNvSpPr txBox="1"/>
              <p:nvPr/>
            </p:nvSpPr>
            <p:spPr>
              <a:xfrm>
                <a:off x="15862269" y="4053590"/>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5</a:t>
                </a:r>
              </a:p>
            </p:txBody>
          </p:sp>
          <p:sp>
            <p:nvSpPr>
              <p:cNvPr id="153" name="TextBox 152">
                <a:extLst>
                  <a:ext uri="{FF2B5EF4-FFF2-40B4-BE49-F238E27FC236}">
                    <a16:creationId xmlns:a16="http://schemas.microsoft.com/office/drawing/2014/main" id="{629D92FA-3CD3-ED56-A388-CD17902EE6B7}"/>
                  </a:ext>
                </a:extLst>
              </p:cNvPr>
              <p:cNvSpPr txBox="1"/>
              <p:nvPr/>
            </p:nvSpPr>
            <p:spPr>
              <a:xfrm>
                <a:off x="16813245" y="4053590"/>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154" name="TextBox 153">
                <a:extLst>
                  <a:ext uri="{FF2B5EF4-FFF2-40B4-BE49-F238E27FC236}">
                    <a16:creationId xmlns:a16="http://schemas.microsoft.com/office/drawing/2014/main" id="{C383E89E-3F8E-BC6F-C6F4-4CDA7610C901}"/>
                  </a:ext>
                  <a:ext uri="{C183D7F6-B498-43B3-948B-1728B52AA6E4}">
                    <adec:decorative xmlns:adec="http://schemas.microsoft.com/office/drawing/2017/decorative" val="1"/>
                  </a:ext>
                </a:extLst>
              </p:cNvPr>
              <p:cNvSpPr txBox="1">
                <a:spLocks/>
              </p:cNvSpPr>
              <p:nvPr/>
            </p:nvSpPr>
            <p:spPr>
              <a:xfrm>
                <a:off x="16813245" y="4178188"/>
                <a:ext cx="457200" cy="241657"/>
              </a:xfrm>
              <a:prstGeom prst="rect">
                <a:avLst/>
              </a:prstGeom>
              <a:solidFill>
                <a:srgbClr val="112D31"/>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55" name="TextBox 154">
                <a:extLst>
                  <a:ext uri="{FF2B5EF4-FFF2-40B4-BE49-F238E27FC236}">
                    <a16:creationId xmlns:a16="http://schemas.microsoft.com/office/drawing/2014/main" id="{B8DB4EE5-99A3-2A07-FA77-C01E0CE0F8C7}"/>
                  </a:ext>
                  <a:ext uri="{C183D7F6-B498-43B3-948B-1728B52AA6E4}">
                    <adec:decorative xmlns:adec="http://schemas.microsoft.com/office/drawing/2017/decorative" val="1"/>
                  </a:ext>
                </a:extLst>
              </p:cNvPr>
              <p:cNvSpPr txBox="1">
                <a:spLocks/>
              </p:cNvSpPr>
              <p:nvPr/>
            </p:nvSpPr>
            <p:spPr>
              <a:xfrm flipH="1">
                <a:off x="16813245" y="4178188"/>
                <a:ext cx="457200" cy="241657"/>
              </a:xfrm>
              <a:prstGeom prst="rtTriangle">
                <a:avLst/>
              </a:prstGeom>
              <a:solidFill>
                <a:srgbClr val="B9DCD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56" name="TextBox 155">
                <a:extLst>
                  <a:ext uri="{FF2B5EF4-FFF2-40B4-BE49-F238E27FC236}">
                    <a16:creationId xmlns:a16="http://schemas.microsoft.com/office/drawing/2014/main" id="{F8E98ECF-6668-A35C-3E01-1EAB5FC23272}"/>
                  </a:ext>
                </a:extLst>
              </p:cNvPr>
              <p:cNvSpPr txBox="1"/>
              <p:nvPr/>
            </p:nvSpPr>
            <p:spPr>
              <a:xfrm>
                <a:off x="15862269" y="4459950"/>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157" name="TextBox 156">
                <a:extLst>
                  <a:ext uri="{FF2B5EF4-FFF2-40B4-BE49-F238E27FC236}">
                    <a16:creationId xmlns:a16="http://schemas.microsoft.com/office/drawing/2014/main" id="{583DD6B9-BEB6-1A8D-21EC-A496E788E343}"/>
                  </a:ext>
                  <a:ext uri="{C183D7F6-B498-43B3-948B-1728B52AA6E4}">
                    <adec:decorative xmlns:adec="http://schemas.microsoft.com/office/drawing/2017/decorative" val="1"/>
                  </a:ext>
                </a:extLst>
              </p:cNvPr>
              <p:cNvSpPr txBox="1">
                <a:spLocks/>
              </p:cNvSpPr>
              <p:nvPr/>
            </p:nvSpPr>
            <p:spPr>
              <a:xfrm>
                <a:off x="15862269" y="4584547"/>
                <a:ext cx="457200" cy="241657"/>
              </a:xfrm>
              <a:prstGeom prst="rect">
                <a:avLst/>
              </a:prstGeom>
              <a:solidFill>
                <a:srgbClr val="225B62"/>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58" name="TextBox 157">
                <a:extLst>
                  <a:ext uri="{FF2B5EF4-FFF2-40B4-BE49-F238E27FC236}">
                    <a16:creationId xmlns:a16="http://schemas.microsoft.com/office/drawing/2014/main" id="{7EE18A98-523B-AE0C-B864-89DB5FDDC4CD}"/>
                  </a:ext>
                  <a:ext uri="{C183D7F6-B498-43B3-948B-1728B52AA6E4}">
                    <adec:decorative xmlns:adec="http://schemas.microsoft.com/office/drawing/2017/decorative" val="1"/>
                  </a:ext>
                </a:extLst>
              </p:cNvPr>
              <p:cNvSpPr txBox="1">
                <a:spLocks/>
              </p:cNvSpPr>
              <p:nvPr/>
            </p:nvSpPr>
            <p:spPr>
              <a:xfrm>
                <a:off x="16337757" y="4584547"/>
                <a:ext cx="457200" cy="241657"/>
              </a:xfrm>
              <a:prstGeom prst="rect">
                <a:avLst/>
              </a:prstGeom>
              <a:solidFill>
                <a:srgbClr val="7F5A1A"/>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59" name="TextBox 158">
                <a:extLst>
                  <a:ext uri="{FF2B5EF4-FFF2-40B4-BE49-F238E27FC236}">
                    <a16:creationId xmlns:a16="http://schemas.microsoft.com/office/drawing/2014/main" id="{B38917F8-10F8-A485-78E7-1F1B37B649B8}"/>
                  </a:ext>
                  <a:ext uri="{C183D7F6-B498-43B3-948B-1728B52AA6E4}">
                    <adec:decorative xmlns:adec="http://schemas.microsoft.com/office/drawing/2017/decorative" val="1"/>
                  </a:ext>
                </a:extLst>
              </p:cNvPr>
              <p:cNvSpPr txBox="1">
                <a:spLocks/>
              </p:cNvSpPr>
              <p:nvPr/>
            </p:nvSpPr>
            <p:spPr>
              <a:xfrm flipH="1">
                <a:off x="16337757" y="4584547"/>
                <a:ext cx="457200" cy="241657"/>
              </a:xfrm>
              <a:prstGeom prst="rtTriangle">
                <a:avLst/>
              </a:prstGeom>
              <a:solidFill>
                <a:srgbClr val="FFF8E5"/>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60" name="TextBox 159">
                <a:extLst>
                  <a:ext uri="{FF2B5EF4-FFF2-40B4-BE49-F238E27FC236}">
                    <a16:creationId xmlns:a16="http://schemas.microsoft.com/office/drawing/2014/main" id="{5EFEF95A-96A7-167F-612D-A28EE8323097}"/>
                  </a:ext>
                  <a:ext uri="{C183D7F6-B498-43B3-948B-1728B52AA6E4}">
                    <adec:decorative xmlns:adec="http://schemas.microsoft.com/office/drawing/2017/decorative" val="1"/>
                  </a:ext>
                </a:extLst>
              </p:cNvPr>
              <p:cNvSpPr txBox="1">
                <a:spLocks/>
              </p:cNvSpPr>
              <p:nvPr/>
            </p:nvSpPr>
            <p:spPr>
              <a:xfrm flipH="1">
                <a:off x="15862269" y="4584547"/>
                <a:ext cx="457200" cy="241657"/>
              </a:xfrm>
              <a:prstGeom prst="rtTriangle">
                <a:avLst/>
              </a:prstGeom>
              <a:solidFill>
                <a:srgbClr val="DCEDE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61" name="TextBox 160">
                <a:extLst>
                  <a:ext uri="{FF2B5EF4-FFF2-40B4-BE49-F238E27FC236}">
                    <a16:creationId xmlns:a16="http://schemas.microsoft.com/office/drawing/2014/main" id="{8D2B0F78-04D2-7265-4AFB-D397909E67CD}"/>
                  </a:ext>
                </a:extLst>
              </p:cNvPr>
              <p:cNvSpPr txBox="1"/>
              <p:nvPr/>
            </p:nvSpPr>
            <p:spPr>
              <a:xfrm>
                <a:off x="16813245" y="4459950"/>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162" name="TextBox 161">
                <a:extLst>
                  <a:ext uri="{FF2B5EF4-FFF2-40B4-BE49-F238E27FC236}">
                    <a16:creationId xmlns:a16="http://schemas.microsoft.com/office/drawing/2014/main" id="{449B6931-0652-9571-CAC8-E56CBA8B739C}"/>
                  </a:ext>
                  <a:ext uri="{C183D7F6-B498-43B3-948B-1728B52AA6E4}">
                    <adec:decorative xmlns:adec="http://schemas.microsoft.com/office/drawing/2017/decorative" val="1"/>
                  </a:ext>
                </a:extLst>
              </p:cNvPr>
              <p:cNvSpPr txBox="1">
                <a:spLocks/>
              </p:cNvSpPr>
              <p:nvPr/>
            </p:nvSpPr>
            <p:spPr>
              <a:xfrm>
                <a:off x="17288733" y="4584547"/>
                <a:ext cx="457200" cy="241657"/>
              </a:xfrm>
              <a:prstGeom prst="rect">
                <a:avLst/>
              </a:prstGeom>
              <a:solidFill>
                <a:srgbClr val="FFF8E5"/>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63" name="TextBox 162">
                <a:extLst>
                  <a:ext uri="{FF2B5EF4-FFF2-40B4-BE49-F238E27FC236}">
                    <a16:creationId xmlns:a16="http://schemas.microsoft.com/office/drawing/2014/main" id="{65BAD5AA-42F0-3984-8AEA-3A258C095BCE}"/>
                  </a:ext>
                  <a:ext uri="{C183D7F6-B498-43B3-948B-1728B52AA6E4}">
                    <adec:decorative xmlns:adec="http://schemas.microsoft.com/office/drawing/2017/decorative" val="1"/>
                  </a:ext>
                </a:extLst>
              </p:cNvPr>
              <p:cNvSpPr txBox="1">
                <a:spLocks/>
              </p:cNvSpPr>
              <p:nvPr/>
            </p:nvSpPr>
            <p:spPr>
              <a:xfrm>
                <a:off x="16813245" y="4584547"/>
                <a:ext cx="457200" cy="241657"/>
              </a:xfrm>
              <a:prstGeom prst="rect">
                <a:avLst/>
              </a:prstGeom>
              <a:solidFill>
                <a:srgbClr val="DCEDE8"/>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64" name="TextBox 163">
                <a:extLst>
                  <a:ext uri="{FF2B5EF4-FFF2-40B4-BE49-F238E27FC236}">
                    <a16:creationId xmlns:a16="http://schemas.microsoft.com/office/drawing/2014/main" id="{EAFC9D74-3631-E84B-A208-BDF6F61CBDE7}"/>
                  </a:ext>
                </a:extLst>
              </p:cNvPr>
              <p:cNvSpPr txBox="1"/>
              <p:nvPr/>
            </p:nvSpPr>
            <p:spPr>
              <a:xfrm>
                <a:off x="17764221" y="4459950"/>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165" name="TextBox 164">
                <a:extLst>
                  <a:ext uri="{FF2B5EF4-FFF2-40B4-BE49-F238E27FC236}">
                    <a16:creationId xmlns:a16="http://schemas.microsoft.com/office/drawing/2014/main" id="{F1539921-882F-C11C-7630-83A13AFDF8D8}"/>
                  </a:ext>
                  <a:ext uri="{C183D7F6-B498-43B3-948B-1728B52AA6E4}">
                    <adec:decorative xmlns:adec="http://schemas.microsoft.com/office/drawing/2017/decorative" val="1"/>
                  </a:ext>
                </a:extLst>
              </p:cNvPr>
              <p:cNvSpPr txBox="1">
                <a:spLocks/>
              </p:cNvSpPr>
              <p:nvPr/>
            </p:nvSpPr>
            <p:spPr>
              <a:xfrm>
                <a:off x="17764221" y="4584547"/>
                <a:ext cx="457200" cy="241657"/>
              </a:xfrm>
              <a:prstGeom prst="rect">
                <a:avLst/>
              </a:prstGeom>
              <a:solidFill>
                <a:srgbClr val="225B62"/>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66" name="TextBox 165">
                <a:extLst>
                  <a:ext uri="{FF2B5EF4-FFF2-40B4-BE49-F238E27FC236}">
                    <a16:creationId xmlns:a16="http://schemas.microsoft.com/office/drawing/2014/main" id="{0DDF6AEE-CDFD-DE68-6789-AE16FDC33EF7}"/>
                  </a:ext>
                  <a:ext uri="{C183D7F6-B498-43B3-948B-1728B52AA6E4}">
                    <adec:decorative xmlns:adec="http://schemas.microsoft.com/office/drawing/2017/decorative" val="1"/>
                  </a:ext>
                </a:extLst>
              </p:cNvPr>
              <p:cNvSpPr txBox="1">
                <a:spLocks/>
              </p:cNvSpPr>
              <p:nvPr/>
            </p:nvSpPr>
            <p:spPr>
              <a:xfrm>
                <a:off x="18239709" y="4584547"/>
                <a:ext cx="457200" cy="241657"/>
              </a:xfrm>
              <a:prstGeom prst="rect">
                <a:avLst/>
              </a:prstGeom>
              <a:solidFill>
                <a:srgbClr val="7F5A1A"/>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67" name="TextBox 166">
                <a:extLst>
                  <a:ext uri="{FF2B5EF4-FFF2-40B4-BE49-F238E27FC236}">
                    <a16:creationId xmlns:a16="http://schemas.microsoft.com/office/drawing/2014/main" id="{A3785F47-559D-9DB0-E7E3-8DBBFA8C9B51}"/>
                  </a:ext>
                  <a:ext uri="{C183D7F6-B498-43B3-948B-1728B52AA6E4}">
                    <adec:decorative xmlns:adec="http://schemas.microsoft.com/office/drawing/2017/decorative" val="1"/>
                  </a:ext>
                </a:extLst>
              </p:cNvPr>
              <p:cNvSpPr txBox="1">
                <a:spLocks/>
              </p:cNvSpPr>
              <p:nvPr/>
            </p:nvSpPr>
            <p:spPr>
              <a:xfrm>
                <a:off x="15862269" y="4178188"/>
                <a:ext cx="457200" cy="241657"/>
              </a:xfrm>
              <a:prstGeom prst="rect">
                <a:avLst/>
              </a:prstGeom>
              <a:solidFill>
                <a:srgbClr val="B9DCD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68" name="TextBox 167">
                <a:extLst>
                  <a:ext uri="{FF2B5EF4-FFF2-40B4-BE49-F238E27FC236}">
                    <a16:creationId xmlns:a16="http://schemas.microsoft.com/office/drawing/2014/main" id="{FBFDC86A-9328-3E0F-2163-DA0A0953A0EB}"/>
                  </a:ext>
                  <a:ext uri="{C183D7F6-B498-43B3-948B-1728B52AA6E4}">
                    <adec:decorative xmlns:adec="http://schemas.microsoft.com/office/drawing/2017/decorative" val="1"/>
                  </a:ext>
                </a:extLst>
              </p:cNvPr>
              <p:cNvSpPr txBox="1">
                <a:spLocks/>
              </p:cNvSpPr>
              <p:nvPr/>
            </p:nvSpPr>
            <p:spPr>
              <a:xfrm>
                <a:off x="16337757" y="4178188"/>
                <a:ext cx="457200" cy="241657"/>
              </a:xfrm>
              <a:prstGeom prst="rect">
                <a:avLst/>
              </a:prstGeom>
              <a:solidFill>
                <a:srgbClr val="FFEAB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69" name="TextBox 168">
                <a:extLst>
                  <a:ext uri="{FF2B5EF4-FFF2-40B4-BE49-F238E27FC236}">
                    <a16:creationId xmlns:a16="http://schemas.microsoft.com/office/drawing/2014/main" id="{8EA506F9-7DCA-EE5A-1622-6152339677E5}"/>
                  </a:ext>
                  <a:ext uri="{C183D7F6-B498-43B3-948B-1728B52AA6E4}">
                    <adec:decorative xmlns:adec="http://schemas.microsoft.com/office/drawing/2017/decorative" val="1"/>
                  </a:ext>
                </a:extLst>
              </p:cNvPr>
              <p:cNvSpPr txBox="1">
                <a:spLocks/>
              </p:cNvSpPr>
              <p:nvPr/>
            </p:nvSpPr>
            <p:spPr>
              <a:xfrm flipH="1">
                <a:off x="15862269" y="4178188"/>
                <a:ext cx="457200" cy="241657"/>
              </a:xfrm>
              <a:prstGeom prst="rtTriangle">
                <a:avLst/>
              </a:prstGeom>
              <a:solidFill>
                <a:srgbClr val="225B6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70" name="TextBox 169">
                <a:extLst>
                  <a:ext uri="{FF2B5EF4-FFF2-40B4-BE49-F238E27FC236}">
                    <a16:creationId xmlns:a16="http://schemas.microsoft.com/office/drawing/2014/main" id="{82E91B42-D07C-86DF-6502-53644E0CF03F}"/>
                  </a:ext>
                  <a:ext uri="{C183D7F6-B498-43B3-948B-1728B52AA6E4}">
                    <adec:decorative xmlns:adec="http://schemas.microsoft.com/office/drawing/2017/decorative" val="1"/>
                  </a:ext>
                </a:extLst>
              </p:cNvPr>
              <p:cNvSpPr txBox="1">
                <a:spLocks/>
              </p:cNvSpPr>
              <p:nvPr/>
            </p:nvSpPr>
            <p:spPr>
              <a:xfrm flipH="1">
                <a:off x="16337757" y="4178188"/>
                <a:ext cx="457200" cy="241657"/>
              </a:xfrm>
              <a:prstGeom prst="rtTriangle">
                <a:avLst/>
              </a:prstGeom>
              <a:solidFill>
                <a:srgbClr val="7F5A1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grpSp>
        <p:grpSp>
          <p:nvGrpSpPr>
            <p:cNvPr id="38" name="Group 37">
              <a:extLst>
                <a:ext uri="{FF2B5EF4-FFF2-40B4-BE49-F238E27FC236}">
                  <a16:creationId xmlns:a16="http://schemas.microsoft.com/office/drawing/2014/main" id="{F027A459-C28F-0CF5-D36F-6C56F2C6D7A1}"/>
                </a:ext>
              </a:extLst>
            </p:cNvPr>
            <p:cNvGrpSpPr/>
            <p:nvPr userDrawn="1"/>
          </p:nvGrpSpPr>
          <p:grpSpPr>
            <a:xfrm>
              <a:off x="22177344" y="5071155"/>
              <a:ext cx="2834640" cy="772614"/>
              <a:chOff x="15862269" y="5060417"/>
              <a:chExt cx="2834640" cy="772614"/>
            </a:xfrm>
          </p:grpSpPr>
          <p:sp>
            <p:nvSpPr>
              <p:cNvPr id="132" name="TextBox 131">
                <a:extLst>
                  <a:ext uri="{FF2B5EF4-FFF2-40B4-BE49-F238E27FC236}">
                    <a16:creationId xmlns:a16="http://schemas.microsoft.com/office/drawing/2014/main" id="{DA3F3BCD-68DD-27E9-8B31-2AD4F0053EC3}"/>
                  </a:ext>
                </a:extLst>
              </p:cNvPr>
              <p:cNvSpPr txBox="1"/>
              <p:nvPr/>
            </p:nvSpPr>
            <p:spPr>
              <a:xfrm>
                <a:off x="15862269" y="5060417"/>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6</a:t>
                </a:r>
              </a:p>
            </p:txBody>
          </p:sp>
          <p:sp>
            <p:nvSpPr>
              <p:cNvPr id="133" name="TextBox 132">
                <a:extLst>
                  <a:ext uri="{FF2B5EF4-FFF2-40B4-BE49-F238E27FC236}">
                    <a16:creationId xmlns:a16="http://schemas.microsoft.com/office/drawing/2014/main" id="{786B7DE9-37AA-62AA-CEEC-0A7FCFF9F0FD}"/>
                  </a:ext>
                </a:extLst>
              </p:cNvPr>
              <p:cNvSpPr txBox="1"/>
              <p:nvPr/>
            </p:nvSpPr>
            <p:spPr>
              <a:xfrm>
                <a:off x="16813245" y="5060417"/>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134" name="TextBox 133">
                <a:extLst>
                  <a:ext uri="{FF2B5EF4-FFF2-40B4-BE49-F238E27FC236}">
                    <a16:creationId xmlns:a16="http://schemas.microsoft.com/office/drawing/2014/main" id="{B01E5E97-7996-6489-8716-42AF8971AE08}"/>
                  </a:ext>
                  <a:ext uri="{C183D7F6-B498-43B3-948B-1728B52AA6E4}">
                    <adec:decorative xmlns:adec="http://schemas.microsoft.com/office/drawing/2017/decorative" val="1"/>
                  </a:ext>
                </a:extLst>
              </p:cNvPr>
              <p:cNvSpPr txBox="1">
                <a:spLocks/>
              </p:cNvSpPr>
              <p:nvPr/>
            </p:nvSpPr>
            <p:spPr>
              <a:xfrm>
                <a:off x="16813245" y="5185015"/>
                <a:ext cx="457200" cy="241657"/>
              </a:xfrm>
              <a:prstGeom prst="rect">
                <a:avLst/>
              </a:prstGeom>
              <a:solidFill>
                <a:srgbClr val="152237"/>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35" name="TextBox 134">
                <a:extLst>
                  <a:ext uri="{FF2B5EF4-FFF2-40B4-BE49-F238E27FC236}">
                    <a16:creationId xmlns:a16="http://schemas.microsoft.com/office/drawing/2014/main" id="{F5033232-7E0B-D9A6-47DD-90017649034C}"/>
                  </a:ext>
                  <a:ext uri="{C183D7F6-B498-43B3-948B-1728B52AA6E4}">
                    <adec:decorative xmlns:adec="http://schemas.microsoft.com/office/drawing/2017/decorative" val="1"/>
                  </a:ext>
                </a:extLst>
              </p:cNvPr>
              <p:cNvSpPr txBox="1">
                <a:spLocks/>
              </p:cNvSpPr>
              <p:nvPr/>
            </p:nvSpPr>
            <p:spPr>
              <a:xfrm flipH="1">
                <a:off x="16813245" y="5185015"/>
                <a:ext cx="457200" cy="241657"/>
              </a:xfrm>
              <a:prstGeom prst="rtTriangle">
                <a:avLst/>
              </a:prstGeom>
              <a:solidFill>
                <a:srgbClr val="A9D5E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36" name="TextBox 135">
                <a:extLst>
                  <a:ext uri="{FF2B5EF4-FFF2-40B4-BE49-F238E27FC236}">
                    <a16:creationId xmlns:a16="http://schemas.microsoft.com/office/drawing/2014/main" id="{549B386A-4F20-3BF4-304B-3F7594151CF4}"/>
                  </a:ext>
                </a:extLst>
              </p:cNvPr>
              <p:cNvSpPr txBox="1"/>
              <p:nvPr/>
            </p:nvSpPr>
            <p:spPr>
              <a:xfrm>
                <a:off x="15862269" y="5466777"/>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137" name="TextBox 136">
                <a:extLst>
                  <a:ext uri="{FF2B5EF4-FFF2-40B4-BE49-F238E27FC236}">
                    <a16:creationId xmlns:a16="http://schemas.microsoft.com/office/drawing/2014/main" id="{76315212-5C2B-1318-BB27-FA1843EE0AED}"/>
                  </a:ext>
                  <a:ext uri="{C183D7F6-B498-43B3-948B-1728B52AA6E4}">
                    <adec:decorative xmlns:adec="http://schemas.microsoft.com/office/drawing/2017/decorative" val="1"/>
                  </a:ext>
                </a:extLst>
              </p:cNvPr>
              <p:cNvSpPr txBox="1">
                <a:spLocks/>
              </p:cNvSpPr>
              <p:nvPr/>
            </p:nvSpPr>
            <p:spPr>
              <a:xfrm>
                <a:off x="15862269" y="5591374"/>
                <a:ext cx="457200" cy="241657"/>
              </a:xfrm>
              <a:prstGeom prst="rect">
                <a:avLst/>
              </a:prstGeom>
              <a:solidFill>
                <a:srgbClr val="2A446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38" name="TextBox 137">
                <a:extLst>
                  <a:ext uri="{FF2B5EF4-FFF2-40B4-BE49-F238E27FC236}">
                    <a16:creationId xmlns:a16="http://schemas.microsoft.com/office/drawing/2014/main" id="{DC92897E-278A-F635-068E-4FB4DC2F0739}"/>
                  </a:ext>
                  <a:ext uri="{C183D7F6-B498-43B3-948B-1728B52AA6E4}">
                    <adec:decorative xmlns:adec="http://schemas.microsoft.com/office/drawing/2017/decorative" val="1"/>
                  </a:ext>
                </a:extLst>
              </p:cNvPr>
              <p:cNvSpPr txBox="1">
                <a:spLocks/>
              </p:cNvSpPr>
              <p:nvPr/>
            </p:nvSpPr>
            <p:spPr>
              <a:xfrm>
                <a:off x="16337757" y="5591374"/>
                <a:ext cx="457200" cy="241657"/>
              </a:xfrm>
              <a:prstGeom prst="rect">
                <a:avLst/>
              </a:prstGeom>
              <a:solidFill>
                <a:srgbClr val="73262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39" name="TextBox 138">
                <a:extLst>
                  <a:ext uri="{FF2B5EF4-FFF2-40B4-BE49-F238E27FC236}">
                    <a16:creationId xmlns:a16="http://schemas.microsoft.com/office/drawing/2014/main" id="{82E7A792-55A9-BDB2-B08E-9FD6BA87CD58}"/>
                  </a:ext>
                  <a:ext uri="{C183D7F6-B498-43B3-948B-1728B52AA6E4}">
                    <adec:decorative xmlns:adec="http://schemas.microsoft.com/office/drawing/2017/decorative" val="1"/>
                  </a:ext>
                </a:extLst>
              </p:cNvPr>
              <p:cNvSpPr txBox="1">
                <a:spLocks/>
              </p:cNvSpPr>
              <p:nvPr/>
            </p:nvSpPr>
            <p:spPr>
              <a:xfrm flipH="1">
                <a:off x="16337757" y="5591374"/>
                <a:ext cx="457200" cy="241657"/>
              </a:xfrm>
              <a:prstGeom prst="rtTriangle">
                <a:avLst/>
              </a:prstGeom>
              <a:solidFill>
                <a:srgbClr val="FFECEE"/>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40" name="TextBox 139">
                <a:extLst>
                  <a:ext uri="{FF2B5EF4-FFF2-40B4-BE49-F238E27FC236}">
                    <a16:creationId xmlns:a16="http://schemas.microsoft.com/office/drawing/2014/main" id="{526D52CB-423F-DD89-EC7D-ED9279BC8F76}"/>
                  </a:ext>
                  <a:ext uri="{C183D7F6-B498-43B3-948B-1728B52AA6E4}">
                    <adec:decorative xmlns:adec="http://schemas.microsoft.com/office/drawing/2017/decorative" val="1"/>
                  </a:ext>
                </a:extLst>
              </p:cNvPr>
              <p:cNvSpPr txBox="1">
                <a:spLocks/>
              </p:cNvSpPr>
              <p:nvPr/>
            </p:nvSpPr>
            <p:spPr>
              <a:xfrm flipH="1">
                <a:off x="15862269" y="5591374"/>
                <a:ext cx="457200" cy="241657"/>
              </a:xfrm>
              <a:prstGeom prst="rtTriangle">
                <a:avLst/>
              </a:prstGeom>
              <a:solidFill>
                <a:srgbClr val="E2F1F9"/>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41" name="TextBox 140">
                <a:extLst>
                  <a:ext uri="{FF2B5EF4-FFF2-40B4-BE49-F238E27FC236}">
                    <a16:creationId xmlns:a16="http://schemas.microsoft.com/office/drawing/2014/main" id="{ADF897A5-72F3-67B4-FB13-1DBB0664215B}"/>
                  </a:ext>
                </a:extLst>
              </p:cNvPr>
              <p:cNvSpPr txBox="1"/>
              <p:nvPr/>
            </p:nvSpPr>
            <p:spPr>
              <a:xfrm>
                <a:off x="16813245" y="5466777"/>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142" name="TextBox 141">
                <a:extLst>
                  <a:ext uri="{FF2B5EF4-FFF2-40B4-BE49-F238E27FC236}">
                    <a16:creationId xmlns:a16="http://schemas.microsoft.com/office/drawing/2014/main" id="{3FC8D2A1-FCAB-228F-74C2-A8CE5672F258}"/>
                  </a:ext>
                  <a:ext uri="{C183D7F6-B498-43B3-948B-1728B52AA6E4}">
                    <adec:decorative xmlns:adec="http://schemas.microsoft.com/office/drawing/2017/decorative" val="1"/>
                  </a:ext>
                </a:extLst>
              </p:cNvPr>
              <p:cNvSpPr txBox="1">
                <a:spLocks/>
              </p:cNvSpPr>
              <p:nvPr/>
            </p:nvSpPr>
            <p:spPr>
              <a:xfrm>
                <a:off x="17288733" y="5591374"/>
                <a:ext cx="457200" cy="241657"/>
              </a:xfrm>
              <a:prstGeom prst="rect">
                <a:avLst/>
              </a:prstGeom>
              <a:solidFill>
                <a:srgbClr val="FFECEE"/>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43" name="TextBox 142">
                <a:extLst>
                  <a:ext uri="{FF2B5EF4-FFF2-40B4-BE49-F238E27FC236}">
                    <a16:creationId xmlns:a16="http://schemas.microsoft.com/office/drawing/2014/main" id="{4968D57E-0D11-E7A7-31E0-71D77CD31BB4}"/>
                  </a:ext>
                  <a:ext uri="{C183D7F6-B498-43B3-948B-1728B52AA6E4}">
                    <adec:decorative xmlns:adec="http://schemas.microsoft.com/office/drawing/2017/decorative" val="1"/>
                  </a:ext>
                </a:extLst>
              </p:cNvPr>
              <p:cNvSpPr txBox="1">
                <a:spLocks/>
              </p:cNvSpPr>
              <p:nvPr/>
            </p:nvSpPr>
            <p:spPr>
              <a:xfrm>
                <a:off x="16813245" y="5591374"/>
                <a:ext cx="457200" cy="241657"/>
              </a:xfrm>
              <a:prstGeom prst="rect">
                <a:avLst/>
              </a:prstGeom>
              <a:solidFill>
                <a:srgbClr val="E2F1F9"/>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45" name="TextBox 144">
                <a:extLst>
                  <a:ext uri="{FF2B5EF4-FFF2-40B4-BE49-F238E27FC236}">
                    <a16:creationId xmlns:a16="http://schemas.microsoft.com/office/drawing/2014/main" id="{50286B46-275C-3740-D70D-767AC65157FE}"/>
                  </a:ext>
                </a:extLst>
              </p:cNvPr>
              <p:cNvSpPr txBox="1"/>
              <p:nvPr/>
            </p:nvSpPr>
            <p:spPr>
              <a:xfrm>
                <a:off x="17764221" y="5466777"/>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146" name="TextBox 145">
                <a:extLst>
                  <a:ext uri="{FF2B5EF4-FFF2-40B4-BE49-F238E27FC236}">
                    <a16:creationId xmlns:a16="http://schemas.microsoft.com/office/drawing/2014/main" id="{8F875C55-3C95-CD70-3BAB-345A3902C88E}"/>
                  </a:ext>
                  <a:ext uri="{C183D7F6-B498-43B3-948B-1728B52AA6E4}">
                    <adec:decorative xmlns:adec="http://schemas.microsoft.com/office/drawing/2017/decorative" val="1"/>
                  </a:ext>
                </a:extLst>
              </p:cNvPr>
              <p:cNvSpPr txBox="1">
                <a:spLocks/>
              </p:cNvSpPr>
              <p:nvPr/>
            </p:nvSpPr>
            <p:spPr>
              <a:xfrm>
                <a:off x="17764221" y="5591374"/>
                <a:ext cx="457200" cy="241657"/>
              </a:xfrm>
              <a:prstGeom prst="rect">
                <a:avLst/>
              </a:prstGeom>
              <a:solidFill>
                <a:srgbClr val="2A446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47" name="TextBox 146">
                <a:extLst>
                  <a:ext uri="{FF2B5EF4-FFF2-40B4-BE49-F238E27FC236}">
                    <a16:creationId xmlns:a16="http://schemas.microsoft.com/office/drawing/2014/main" id="{0A6C5B0E-6653-0859-F4A5-0E416E7E61E0}"/>
                  </a:ext>
                  <a:ext uri="{C183D7F6-B498-43B3-948B-1728B52AA6E4}">
                    <adec:decorative xmlns:adec="http://schemas.microsoft.com/office/drawing/2017/decorative" val="1"/>
                  </a:ext>
                </a:extLst>
              </p:cNvPr>
              <p:cNvSpPr txBox="1">
                <a:spLocks/>
              </p:cNvSpPr>
              <p:nvPr/>
            </p:nvSpPr>
            <p:spPr>
              <a:xfrm>
                <a:off x="18239709" y="5591374"/>
                <a:ext cx="457200" cy="241657"/>
              </a:xfrm>
              <a:prstGeom prst="rect">
                <a:avLst/>
              </a:prstGeom>
              <a:solidFill>
                <a:srgbClr val="73262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48" name="TextBox 147">
                <a:extLst>
                  <a:ext uri="{FF2B5EF4-FFF2-40B4-BE49-F238E27FC236}">
                    <a16:creationId xmlns:a16="http://schemas.microsoft.com/office/drawing/2014/main" id="{B3C57DC6-EE19-4BFA-1346-CB63C8167E25}"/>
                  </a:ext>
                  <a:ext uri="{C183D7F6-B498-43B3-948B-1728B52AA6E4}">
                    <adec:decorative xmlns:adec="http://schemas.microsoft.com/office/drawing/2017/decorative" val="1"/>
                  </a:ext>
                </a:extLst>
              </p:cNvPr>
              <p:cNvSpPr txBox="1">
                <a:spLocks/>
              </p:cNvSpPr>
              <p:nvPr/>
            </p:nvSpPr>
            <p:spPr>
              <a:xfrm>
                <a:off x="15862269" y="5185015"/>
                <a:ext cx="457200" cy="241657"/>
              </a:xfrm>
              <a:prstGeom prst="rect">
                <a:avLst/>
              </a:prstGeom>
              <a:solidFill>
                <a:srgbClr val="A9D5ED"/>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49" name="TextBox 148">
                <a:extLst>
                  <a:ext uri="{FF2B5EF4-FFF2-40B4-BE49-F238E27FC236}">
                    <a16:creationId xmlns:a16="http://schemas.microsoft.com/office/drawing/2014/main" id="{397B4C8C-9D3C-DFCB-FA86-2B06C78E9F76}"/>
                  </a:ext>
                  <a:ext uri="{C183D7F6-B498-43B3-948B-1728B52AA6E4}">
                    <adec:decorative xmlns:adec="http://schemas.microsoft.com/office/drawing/2017/decorative" val="1"/>
                  </a:ext>
                </a:extLst>
              </p:cNvPr>
              <p:cNvSpPr txBox="1">
                <a:spLocks/>
              </p:cNvSpPr>
              <p:nvPr/>
            </p:nvSpPr>
            <p:spPr>
              <a:xfrm>
                <a:off x="16337757" y="5185015"/>
                <a:ext cx="457200" cy="241657"/>
              </a:xfrm>
              <a:prstGeom prst="rect">
                <a:avLst/>
              </a:prstGeom>
              <a:solidFill>
                <a:srgbClr val="FFC6CC"/>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50" name="TextBox 149">
                <a:extLst>
                  <a:ext uri="{FF2B5EF4-FFF2-40B4-BE49-F238E27FC236}">
                    <a16:creationId xmlns:a16="http://schemas.microsoft.com/office/drawing/2014/main" id="{5DBA6141-C1CE-C8C0-F023-09AE4F13E274}"/>
                  </a:ext>
                  <a:ext uri="{C183D7F6-B498-43B3-948B-1728B52AA6E4}">
                    <adec:decorative xmlns:adec="http://schemas.microsoft.com/office/drawing/2017/decorative" val="1"/>
                  </a:ext>
                </a:extLst>
              </p:cNvPr>
              <p:cNvSpPr txBox="1">
                <a:spLocks/>
              </p:cNvSpPr>
              <p:nvPr/>
            </p:nvSpPr>
            <p:spPr>
              <a:xfrm flipH="1">
                <a:off x="15862269" y="5185015"/>
                <a:ext cx="457200" cy="241657"/>
              </a:xfrm>
              <a:prstGeom prst="rtTriangle">
                <a:avLst/>
              </a:prstGeom>
              <a:solidFill>
                <a:srgbClr val="2A446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51" name="TextBox 150">
                <a:extLst>
                  <a:ext uri="{FF2B5EF4-FFF2-40B4-BE49-F238E27FC236}">
                    <a16:creationId xmlns:a16="http://schemas.microsoft.com/office/drawing/2014/main" id="{B56FD69B-66DF-3828-4372-A2E133D0FF57}"/>
                  </a:ext>
                  <a:ext uri="{C183D7F6-B498-43B3-948B-1728B52AA6E4}">
                    <adec:decorative xmlns:adec="http://schemas.microsoft.com/office/drawing/2017/decorative" val="1"/>
                  </a:ext>
                </a:extLst>
              </p:cNvPr>
              <p:cNvSpPr txBox="1">
                <a:spLocks/>
              </p:cNvSpPr>
              <p:nvPr/>
            </p:nvSpPr>
            <p:spPr>
              <a:xfrm flipH="1">
                <a:off x="16337757" y="5185015"/>
                <a:ext cx="457200" cy="241657"/>
              </a:xfrm>
              <a:prstGeom prst="rtTriangle">
                <a:avLst/>
              </a:prstGeom>
              <a:solidFill>
                <a:srgbClr val="73262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grpSp>
        <p:grpSp>
          <p:nvGrpSpPr>
            <p:cNvPr id="48" name="Group 47">
              <a:extLst>
                <a:ext uri="{FF2B5EF4-FFF2-40B4-BE49-F238E27FC236}">
                  <a16:creationId xmlns:a16="http://schemas.microsoft.com/office/drawing/2014/main" id="{610DB4A3-D054-373E-A4A2-0ABDF87876B5}"/>
                </a:ext>
              </a:extLst>
            </p:cNvPr>
            <p:cNvGrpSpPr/>
            <p:nvPr userDrawn="1"/>
          </p:nvGrpSpPr>
          <p:grpSpPr>
            <a:xfrm>
              <a:off x="22177344" y="6085386"/>
              <a:ext cx="2834640" cy="772614"/>
              <a:chOff x="15858760" y="6116425"/>
              <a:chExt cx="2834640" cy="772614"/>
            </a:xfrm>
          </p:grpSpPr>
          <p:sp>
            <p:nvSpPr>
              <p:cNvPr id="49" name="TextBox 48">
                <a:extLst>
                  <a:ext uri="{FF2B5EF4-FFF2-40B4-BE49-F238E27FC236}">
                    <a16:creationId xmlns:a16="http://schemas.microsoft.com/office/drawing/2014/main" id="{F462DA7E-9D21-9BDD-7956-A8E691DCEA0C}"/>
                  </a:ext>
                </a:extLst>
              </p:cNvPr>
              <p:cNvSpPr txBox="1"/>
              <p:nvPr/>
            </p:nvSpPr>
            <p:spPr>
              <a:xfrm>
                <a:off x="15858760" y="6116425"/>
                <a:ext cx="365760" cy="366254"/>
              </a:xfrm>
              <a:prstGeom prst="rect">
                <a:avLst/>
              </a:prstGeom>
              <a:noFill/>
            </p:spPr>
            <p:txBody>
              <a:bodyPr wrap="square" lIns="0" tIns="0" rIns="0" bIns="256032" rtlCol="0" anchor="b" anchorCtr="0">
                <a:spAutoFit/>
              </a:bodyPr>
              <a:lstStyle/>
              <a:p>
                <a:r>
                  <a:rPr lang="en-US"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rPr>
                  <a:t>Theme 7</a:t>
                </a:r>
              </a:p>
            </p:txBody>
          </p:sp>
          <p:sp>
            <p:nvSpPr>
              <p:cNvPr id="50" name="TextBox 49">
                <a:extLst>
                  <a:ext uri="{FF2B5EF4-FFF2-40B4-BE49-F238E27FC236}">
                    <a16:creationId xmlns:a16="http://schemas.microsoft.com/office/drawing/2014/main" id="{077E9895-5940-BEC4-1463-847EA7CF52DC}"/>
                  </a:ext>
                </a:extLst>
              </p:cNvPr>
              <p:cNvSpPr txBox="1"/>
              <p:nvPr/>
            </p:nvSpPr>
            <p:spPr>
              <a:xfrm>
                <a:off x="16809736" y="6116425"/>
                <a:ext cx="731520"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Colored header</a:t>
                </a:r>
              </a:p>
            </p:txBody>
          </p:sp>
          <p:sp>
            <p:nvSpPr>
              <p:cNvPr id="51" name="TextBox 50">
                <a:extLst>
                  <a:ext uri="{FF2B5EF4-FFF2-40B4-BE49-F238E27FC236}">
                    <a16:creationId xmlns:a16="http://schemas.microsoft.com/office/drawing/2014/main" id="{4BF3C0AD-3E9A-6198-1FAE-8D7A245C7C5F}"/>
                  </a:ext>
                  <a:ext uri="{C183D7F6-B498-43B3-948B-1728B52AA6E4}">
                    <adec:decorative xmlns:adec="http://schemas.microsoft.com/office/drawing/2017/decorative" val="1"/>
                  </a:ext>
                </a:extLst>
              </p:cNvPr>
              <p:cNvSpPr txBox="1">
                <a:spLocks/>
              </p:cNvSpPr>
              <p:nvPr/>
            </p:nvSpPr>
            <p:spPr>
              <a:xfrm>
                <a:off x="16809736" y="6241023"/>
                <a:ext cx="457200" cy="241657"/>
              </a:xfrm>
              <a:prstGeom prst="rect">
                <a:avLst/>
              </a:prstGeom>
              <a:solidFill>
                <a:srgbClr val="391317"/>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9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52" name="TextBox 51">
                <a:extLst>
                  <a:ext uri="{FF2B5EF4-FFF2-40B4-BE49-F238E27FC236}">
                    <a16:creationId xmlns:a16="http://schemas.microsoft.com/office/drawing/2014/main" id="{B70A8CD8-2E21-7C75-D740-93DDD8E823A1}"/>
                  </a:ext>
                  <a:ext uri="{C183D7F6-B498-43B3-948B-1728B52AA6E4}">
                    <adec:decorative xmlns:adec="http://schemas.microsoft.com/office/drawing/2017/decorative" val="1"/>
                  </a:ext>
                </a:extLst>
              </p:cNvPr>
              <p:cNvSpPr txBox="1">
                <a:spLocks/>
              </p:cNvSpPr>
              <p:nvPr/>
            </p:nvSpPr>
            <p:spPr>
              <a:xfrm flipH="1">
                <a:off x="16809736" y="6241023"/>
                <a:ext cx="457200" cy="241657"/>
              </a:xfrm>
              <a:prstGeom prst="rtTriangle">
                <a:avLst/>
              </a:prstGeom>
              <a:solidFill>
                <a:srgbClr val="FFC6CC"/>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53" name="TextBox 52">
                <a:extLst>
                  <a:ext uri="{FF2B5EF4-FFF2-40B4-BE49-F238E27FC236}">
                    <a16:creationId xmlns:a16="http://schemas.microsoft.com/office/drawing/2014/main" id="{27A78AE6-7180-C3E1-5C5B-EF6A27CB2693}"/>
                  </a:ext>
                </a:extLst>
              </p:cNvPr>
              <p:cNvSpPr txBox="1"/>
              <p:nvPr/>
            </p:nvSpPr>
            <p:spPr>
              <a:xfrm>
                <a:off x="15858760" y="6522785"/>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Container</a:t>
                </a:r>
              </a:p>
            </p:txBody>
          </p:sp>
          <p:sp>
            <p:nvSpPr>
              <p:cNvPr id="54" name="TextBox 53">
                <a:extLst>
                  <a:ext uri="{FF2B5EF4-FFF2-40B4-BE49-F238E27FC236}">
                    <a16:creationId xmlns:a16="http://schemas.microsoft.com/office/drawing/2014/main" id="{6041214D-C1B8-D01B-C72E-5FB5F4C1F961}"/>
                  </a:ext>
                  <a:ext uri="{C183D7F6-B498-43B3-948B-1728B52AA6E4}">
                    <adec:decorative xmlns:adec="http://schemas.microsoft.com/office/drawing/2017/decorative" val="1"/>
                  </a:ext>
                </a:extLst>
              </p:cNvPr>
              <p:cNvSpPr txBox="1">
                <a:spLocks/>
              </p:cNvSpPr>
              <p:nvPr/>
            </p:nvSpPr>
            <p:spPr>
              <a:xfrm>
                <a:off x="15858760" y="6647382"/>
                <a:ext cx="457200" cy="241657"/>
              </a:xfrm>
              <a:prstGeom prst="rect">
                <a:avLst/>
              </a:prstGeom>
              <a:solidFill>
                <a:srgbClr val="73262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55" name="TextBox 54">
                <a:extLst>
                  <a:ext uri="{FF2B5EF4-FFF2-40B4-BE49-F238E27FC236}">
                    <a16:creationId xmlns:a16="http://schemas.microsoft.com/office/drawing/2014/main" id="{8ADE66E7-8790-8A3A-CECF-86DFB5960900}"/>
                  </a:ext>
                  <a:ext uri="{C183D7F6-B498-43B3-948B-1728B52AA6E4}">
                    <adec:decorative xmlns:adec="http://schemas.microsoft.com/office/drawing/2017/decorative" val="1"/>
                  </a:ext>
                </a:extLst>
              </p:cNvPr>
              <p:cNvSpPr txBox="1">
                <a:spLocks/>
              </p:cNvSpPr>
              <p:nvPr/>
            </p:nvSpPr>
            <p:spPr>
              <a:xfrm>
                <a:off x="16334248" y="6647382"/>
                <a:ext cx="457200" cy="241657"/>
              </a:xfrm>
              <a:prstGeom prst="rect">
                <a:avLst/>
              </a:prstGeom>
              <a:solidFill>
                <a:srgbClr val="7F5A1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56" name="TextBox 55">
                <a:extLst>
                  <a:ext uri="{FF2B5EF4-FFF2-40B4-BE49-F238E27FC236}">
                    <a16:creationId xmlns:a16="http://schemas.microsoft.com/office/drawing/2014/main" id="{B88D771A-BF6D-196E-7079-399531DC52E9}"/>
                  </a:ext>
                  <a:ext uri="{C183D7F6-B498-43B3-948B-1728B52AA6E4}">
                    <adec:decorative xmlns:adec="http://schemas.microsoft.com/office/drawing/2017/decorative" val="1"/>
                  </a:ext>
                </a:extLst>
              </p:cNvPr>
              <p:cNvSpPr txBox="1">
                <a:spLocks/>
              </p:cNvSpPr>
              <p:nvPr/>
            </p:nvSpPr>
            <p:spPr>
              <a:xfrm flipH="1">
                <a:off x="16334248" y="6647382"/>
                <a:ext cx="457200" cy="241657"/>
              </a:xfrm>
              <a:prstGeom prst="rtTriangle">
                <a:avLst/>
              </a:prstGeom>
              <a:solidFill>
                <a:srgbClr val="FFF8E5"/>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57" name="TextBox 56">
                <a:extLst>
                  <a:ext uri="{FF2B5EF4-FFF2-40B4-BE49-F238E27FC236}">
                    <a16:creationId xmlns:a16="http://schemas.microsoft.com/office/drawing/2014/main" id="{EEC34EF3-0E1A-6670-49D2-309CB7B93EBC}"/>
                  </a:ext>
                  <a:ext uri="{C183D7F6-B498-43B3-948B-1728B52AA6E4}">
                    <adec:decorative xmlns:adec="http://schemas.microsoft.com/office/drawing/2017/decorative" val="1"/>
                  </a:ext>
                </a:extLst>
              </p:cNvPr>
              <p:cNvSpPr txBox="1">
                <a:spLocks/>
              </p:cNvSpPr>
              <p:nvPr/>
            </p:nvSpPr>
            <p:spPr>
              <a:xfrm flipH="1">
                <a:off x="15858760" y="6647382"/>
                <a:ext cx="457200" cy="241657"/>
              </a:xfrm>
              <a:prstGeom prst="rtTriangle">
                <a:avLst/>
              </a:prstGeom>
              <a:solidFill>
                <a:srgbClr val="FFECEE"/>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58" name="TextBox 57">
                <a:extLst>
                  <a:ext uri="{FF2B5EF4-FFF2-40B4-BE49-F238E27FC236}">
                    <a16:creationId xmlns:a16="http://schemas.microsoft.com/office/drawing/2014/main" id="{831E7E60-32D7-8917-F8F9-02A1B6844FE3}"/>
                  </a:ext>
                </a:extLst>
              </p:cNvPr>
              <p:cNvSpPr txBox="1"/>
              <p:nvPr/>
            </p:nvSpPr>
            <p:spPr>
              <a:xfrm>
                <a:off x="16809736" y="6522785"/>
                <a:ext cx="592763"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Light overlay</a:t>
                </a:r>
              </a:p>
            </p:txBody>
          </p:sp>
          <p:sp>
            <p:nvSpPr>
              <p:cNvPr id="59" name="TextBox 58">
                <a:extLst>
                  <a:ext uri="{FF2B5EF4-FFF2-40B4-BE49-F238E27FC236}">
                    <a16:creationId xmlns:a16="http://schemas.microsoft.com/office/drawing/2014/main" id="{B02138E3-7427-97AE-E5D2-7F6E20BDEB42}"/>
                  </a:ext>
                  <a:ext uri="{C183D7F6-B498-43B3-948B-1728B52AA6E4}">
                    <adec:decorative xmlns:adec="http://schemas.microsoft.com/office/drawing/2017/decorative" val="1"/>
                  </a:ext>
                </a:extLst>
              </p:cNvPr>
              <p:cNvSpPr txBox="1">
                <a:spLocks/>
              </p:cNvSpPr>
              <p:nvPr/>
            </p:nvSpPr>
            <p:spPr>
              <a:xfrm>
                <a:off x="17285224" y="6647382"/>
                <a:ext cx="457200" cy="241657"/>
              </a:xfrm>
              <a:prstGeom prst="rect">
                <a:avLst/>
              </a:prstGeom>
              <a:solidFill>
                <a:srgbClr val="FFF8E5"/>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60" name="TextBox 59">
                <a:extLst>
                  <a:ext uri="{FF2B5EF4-FFF2-40B4-BE49-F238E27FC236}">
                    <a16:creationId xmlns:a16="http://schemas.microsoft.com/office/drawing/2014/main" id="{E5CA7356-42D0-5B8E-38A8-235DFB7756CD}"/>
                  </a:ext>
                  <a:ext uri="{C183D7F6-B498-43B3-948B-1728B52AA6E4}">
                    <adec:decorative xmlns:adec="http://schemas.microsoft.com/office/drawing/2017/decorative" val="1"/>
                  </a:ext>
                </a:extLst>
              </p:cNvPr>
              <p:cNvSpPr txBox="1">
                <a:spLocks/>
              </p:cNvSpPr>
              <p:nvPr/>
            </p:nvSpPr>
            <p:spPr>
              <a:xfrm>
                <a:off x="16809736" y="6647382"/>
                <a:ext cx="457200" cy="241657"/>
              </a:xfrm>
              <a:prstGeom prst="rect">
                <a:avLst/>
              </a:prstGeom>
              <a:solidFill>
                <a:srgbClr val="FFECEE"/>
              </a:solidFill>
              <a:ln>
                <a:noFill/>
              </a:ln>
            </p:spPr>
            <p:txBody>
              <a:bodyPr wrap="square" lIns="91440" tIns="0" rIns="0" bIns="9144"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marR="0" lvl="1" indent="0" defTabSz="932780" fontAlgn="auto">
                  <a:lnSpc>
                    <a:spcPct val="100000"/>
                  </a:lnSpc>
                  <a:spcBef>
                    <a:spcPct val="20000"/>
                  </a:spcBef>
                  <a:spcAft>
                    <a:spcPts val="0"/>
                  </a:spcAft>
                  <a:buClrTx/>
                  <a:buSzPct val="90000"/>
                  <a:buFontTx/>
                  <a:buNone/>
                  <a:tabLst/>
                  <a:defRPr sz="9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61" name="TextBox 60">
                <a:extLst>
                  <a:ext uri="{FF2B5EF4-FFF2-40B4-BE49-F238E27FC236}">
                    <a16:creationId xmlns:a16="http://schemas.microsoft.com/office/drawing/2014/main" id="{E3D3C6D0-A8E3-FA3D-1123-9E3985EEA0AE}"/>
                  </a:ext>
                </a:extLst>
              </p:cNvPr>
              <p:cNvSpPr txBox="1"/>
              <p:nvPr/>
            </p:nvSpPr>
            <p:spPr>
              <a:xfrm>
                <a:off x="17760712" y="6522785"/>
                <a:ext cx="546261" cy="366254"/>
              </a:xfrm>
              <a:prstGeom prst="rect">
                <a:avLst/>
              </a:prstGeom>
              <a:noFill/>
            </p:spPr>
            <p:txBody>
              <a:bodyPr wrap="square" lIns="0" tIns="0" rIns="0" bIns="256032" rtlCol="0" anchor="b" anchorCtr="0">
                <a:spAutoFit/>
              </a:bodyPr>
              <a:lstStyle>
                <a:defPPr>
                  <a:defRPr lang="en-US"/>
                </a:defPPr>
                <a:lvl1pPr>
                  <a:defRPr sz="7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1pPr>
              </a:lstStyle>
              <a:p>
                <a:r>
                  <a:rPr lang="en-US"/>
                  <a:t>Dark overlay</a:t>
                </a:r>
              </a:p>
            </p:txBody>
          </p:sp>
          <p:sp>
            <p:nvSpPr>
              <p:cNvPr id="62" name="TextBox 61">
                <a:extLst>
                  <a:ext uri="{FF2B5EF4-FFF2-40B4-BE49-F238E27FC236}">
                    <a16:creationId xmlns:a16="http://schemas.microsoft.com/office/drawing/2014/main" id="{F6344107-FCE3-1760-F249-2BF8E02DD755}"/>
                  </a:ext>
                  <a:ext uri="{C183D7F6-B498-43B3-948B-1728B52AA6E4}">
                    <adec:decorative xmlns:adec="http://schemas.microsoft.com/office/drawing/2017/decorative" val="1"/>
                  </a:ext>
                </a:extLst>
              </p:cNvPr>
              <p:cNvSpPr txBox="1">
                <a:spLocks/>
              </p:cNvSpPr>
              <p:nvPr/>
            </p:nvSpPr>
            <p:spPr>
              <a:xfrm>
                <a:off x="17760712" y="6647382"/>
                <a:ext cx="457200" cy="241657"/>
              </a:xfrm>
              <a:prstGeom prst="rect">
                <a:avLst/>
              </a:prstGeom>
              <a:solidFill>
                <a:srgbClr val="73262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63" name="TextBox 62">
                <a:extLst>
                  <a:ext uri="{FF2B5EF4-FFF2-40B4-BE49-F238E27FC236}">
                    <a16:creationId xmlns:a16="http://schemas.microsoft.com/office/drawing/2014/main" id="{9857B583-B3A3-311D-1CC4-CAB2926CC0BA}"/>
                  </a:ext>
                  <a:ext uri="{C183D7F6-B498-43B3-948B-1728B52AA6E4}">
                    <adec:decorative xmlns:adec="http://schemas.microsoft.com/office/drawing/2017/decorative" val="1"/>
                  </a:ext>
                </a:extLst>
              </p:cNvPr>
              <p:cNvSpPr txBox="1">
                <a:spLocks/>
              </p:cNvSpPr>
              <p:nvPr/>
            </p:nvSpPr>
            <p:spPr>
              <a:xfrm>
                <a:off x="18236200" y="6647382"/>
                <a:ext cx="457200" cy="241657"/>
              </a:xfrm>
              <a:prstGeom prst="rect">
                <a:avLst/>
              </a:prstGeom>
              <a:solidFill>
                <a:srgbClr val="7F5A1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marL="0" lvl="1" defTabSz="932780">
                  <a:spcBef>
                    <a:spcPct val="20000"/>
                  </a:spcBef>
                  <a:buSzPct val="90000"/>
                  <a:defRPr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1"/>
                <a:endParaRPr lang="en-CA"/>
              </a:p>
            </p:txBody>
          </p:sp>
          <p:sp>
            <p:nvSpPr>
              <p:cNvPr id="128" name="TextBox 127">
                <a:extLst>
                  <a:ext uri="{FF2B5EF4-FFF2-40B4-BE49-F238E27FC236}">
                    <a16:creationId xmlns:a16="http://schemas.microsoft.com/office/drawing/2014/main" id="{3D4C301D-9987-154B-13C5-65DB37518BE6}"/>
                  </a:ext>
                  <a:ext uri="{C183D7F6-B498-43B3-948B-1728B52AA6E4}">
                    <adec:decorative xmlns:adec="http://schemas.microsoft.com/office/drawing/2017/decorative" val="1"/>
                  </a:ext>
                </a:extLst>
              </p:cNvPr>
              <p:cNvSpPr txBox="1">
                <a:spLocks/>
              </p:cNvSpPr>
              <p:nvPr/>
            </p:nvSpPr>
            <p:spPr>
              <a:xfrm>
                <a:off x="15858760" y="6241023"/>
                <a:ext cx="457200" cy="241657"/>
              </a:xfrm>
              <a:prstGeom prst="rect">
                <a:avLst/>
              </a:prstGeom>
              <a:solidFill>
                <a:srgbClr val="FFC6CC"/>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29" name="TextBox 128">
                <a:extLst>
                  <a:ext uri="{FF2B5EF4-FFF2-40B4-BE49-F238E27FC236}">
                    <a16:creationId xmlns:a16="http://schemas.microsoft.com/office/drawing/2014/main" id="{565E8CAA-775E-EB3E-D831-1DC29AA4D91D}"/>
                  </a:ext>
                  <a:ext uri="{C183D7F6-B498-43B3-948B-1728B52AA6E4}">
                    <adec:decorative xmlns:adec="http://schemas.microsoft.com/office/drawing/2017/decorative" val="1"/>
                  </a:ext>
                </a:extLst>
              </p:cNvPr>
              <p:cNvSpPr txBox="1">
                <a:spLocks/>
              </p:cNvSpPr>
              <p:nvPr/>
            </p:nvSpPr>
            <p:spPr>
              <a:xfrm>
                <a:off x="16334248" y="6241023"/>
                <a:ext cx="457200" cy="241657"/>
              </a:xfrm>
              <a:prstGeom prst="rect">
                <a:avLst/>
              </a:prstGeom>
              <a:solidFill>
                <a:srgbClr val="FFEAB2"/>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1" indent="0" algn="l" defTabSz="932780" rtl="0" eaLnBrk="1" fontAlgn="auto" latinLnBrk="0" hangingPunct="1">
                  <a:lnSpc>
                    <a:spcPct val="100000"/>
                  </a:lnSpc>
                  <a:spcBef>
                    <a:spcPct val="20000"/>
                  </a:spcBef>
                  <a:spcAft>
                    <a:spcPts val="0"/>
                  </a:spcAft>
                  <a:buClrTx/>
                  <a:buSzPct val="90000"/>
                  <a:buFontTx/>
                  <a:buNone/>
                  <a:tabLst/>
                  <a:defRPr/>
                </a:pPr>
                <a:endParaRPr lang="en-CA" sz="600" b="1">
                  <a:ln w="3175">
                    <a:noFill/>
                  </a:ln>
                  <a:gradFill>
                    <a:gsLst>
                      <a:gs pos="90826">
                        <a:srgbClr val="FFFFFF"/>
                      </a:gs>
                      <a:gs pos="65000">
                        <a:srgbClr val="FFFFFF"/>
                      </a:gs>
                    </a:gsLst>
                    <a:path path="circle">
                      <a:fillToRect l="100000" t="100000"/>
                    </a:path>
                  </a:gradFill>
                  <a:latin typeface="Segoe UI Variable Display Semibold" pitchFamily="2" charset="0"/>
                  <a:cs typeface="Segoe UI" pitchFamily="34" charset="0"/>
                </a:endParaRPr>
              </a:p>
            </p:txBody>
          </p:sp>
          <p:sp>
            <p:nvSpPr>
              <p:cNvPr id="130" name="TextBox 129">
                <a:extLst>
                  <a:ext uri="{FF2B5EF4-FFF2-40B4-BE49-F238E27FC236}">
                    <a16:creationId xmlns:a16="http://schemas.microsoft.com/office/drawing/2014/main" id="{0B4FBDE4-3A24-87DF-DAF8-523C0040B8E5}"/>
                  </a:ext>
                  <a:ext uri="{C183D7F6-B498-43B3-948B-1728B52AA6E4}">
                    <adec:decorative xmlns:adec="http://schemas.microsoft.com/office/drawing/2017/decorative" val="1"/>
                  </a:ext>
                </a:extLst>
              </p:cNvPr>
              <p:cNvSpPr txBox="1">
                <a:spLocks/>
              </p:cNvSpPr>
              <p:nvPr/>
            </p:nvSpPr>
            <p:spPr>
              <a:xfrm flipH="1">
                <a:off x="15858760" y="6241023"/>
                <a:ext cx="457200" cy="241657"/>
              </a:xfrm>
              <a:prstGeom prst="rtTriangle">
                <a:avLst/>
              </a:prstGeom>
              <a:solidFill>
                <a:srgbClr val="73262F"/>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31" name="TextBox 130">
                <a:extLst>
                  <a:ext uri="{FF2B5EF4-FFF2-40B4-BE49-F238E27FC236}">
                    <a16:creationId xmlns:a16="http://schemas.microsoft.com/office/drawing/2014/main" id="{29450C06-7661-A938-81AE-5E7FCD41BE06}"/>
                  </a:ext>
                  <a:ext uri="{C183D7F6-B498-43B3-948B-1728B52AA6E4}">
                    <adec:decorative xmlns:adec="http://schemas.microsoft.com/office/drawing/2017/decorative" val="1"/>
                  </a:ext>
                </a:extLst>
              </p:cNvPr>
              <p:cNvSpPr txBox="1">
                <a:spLocks/>
              </p:cNvSpPr>
              <p:nvPr/>
            </p:nvSpPr>
            <p:spPr>
              <a:xfrm flipH="1">
                <a:off x="16334248" y="6241023"/>
                <a:ext cx="457200" cy="241657"/>
              </a:xfrm>
              <a:prstGeom prst="rtTriangle">
                <a:avLst/>
              </a:prstGeom>
              <a:solidFill>
                <a:srgbClr val="7F5A1A"/>
              </a:solidFill>
              <a:ln>
                <a:noFill/>
              </a:ln>
            </p:spPr>
            <p:txBody>
              <a:bodyPr wrap="square" lIns="45720" tIns="18288" rIns="0" bIns="0" rtlCol="0" anchor="t"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lvl="1" defTabSz="932780">
                  <a:spcBef>
                    <a:spcPct val="20000"/>
                  </a:spcBef>
                  <a:buSzPct val="90000"/>
                  <a:defRPr/>
                </a:pPr>
                <a:endParaRPr lang="en-CA" sz="6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grpSp>
      </p:grpSp>
    </p:spTree>
    <p:extLst>
      <p:ext uri="{BB962C8B-B14F-4D97-AF65-F5344CB8AC3E}">
        <p14:creationId xmlns:p14="http://schemas.microsoft.com/office/powerpoint/2010/main" val="1006957162"/>
      </p:ext>
    </p:extLst>
  </p:cSld>
  <p:clrMap bg1="lt1" tx1="dk1" bg2="lt2" tx2="dk2" accent1="accent1" accent2="accent2" accent3="accent3" accent4="accent4" accent5="accent5" accent6="accent6" hlink="hlink" folHlink="folHlink"/>
  <p:sldLayoutIdLst>
    <p:sldLayoutId id="2147485727" r:id="rId1"/>
    <p:sldLayoutId id="2147485728" r:id="rId2"/>
    <p:sldLayoutId id="2147485729" r:id="rId3"/>
    <p:sldLayoutId id="2147485730" r:id="rId4"/>
    <p:sldLayoutId id="2147485731" r:id="rId5"/>
    <p:sldLayoutId id="2147485732" r:id="rId6"/>
    <p:sldLayoutId id="2147485733" r:id="rId7"/>
    <p:sldLayoutId id="2147485734" r:id="rId8"/>
    <p:sldLayoutId id="2147485735" r:id="rId9"/>
    <p:sldLayoutId id="2147485736" r:id="rId10"/>
    <p:sldLayoutId id="2147485737" r:id="rId11"/>
    <p:sldLayoutId id="2147485738" r:id="rId12"/>
    <p:sldLayoutId id="2147485739" r:id="rId13"/>
    <p:sldLayoutId id="2147485740" r:id="rId14"/>
    <p:sldLayoutId id="2147485741" r:id="rId15"/>
    <p:sldLayoutId id="2147485742" r:id="rId16"/>
    <p:sldLayoutId id="2147485743" r:id="rId17"/>
    <p:sldLayoutId id="2147485744" r:id="rId18"/>
    <p:sldLayoutId id="2147485745" r:id="rId19"/>
    <p:sldLayoutId id="2147485746" r:id="rId20"/>
    <p:sldLayoutId id="2147485747" r:id="rId21"/>
    <p:sldLayoutId id="2147485748" r:id="rId22"/>
    <p:sldLayoutId id="2147485749" r:id="rId23"/>
    <p:sldLayoutId id="2147485750" r:id="rId24"/>
    <p:sldLayoutId id="2147485751" r:id="rId25"/>
    <p:sldLayoutId id="2147485752" r:id="rId26"/>
    <p:sldLayoutId id="2147485753" r:id="rId27"/>
    <p:sldLayoutId id="2147485754" r:id="rId28"/>
    <p:sldLayoutId id="2147485755" r:id="rId29"/>
    <p:sldLayoutId id="2147485756" r:id="rId30"/>
    <p:sldLayoutId id="2147485757" r:id="rId31"/>
    <p:sldLayoutId id="2147485758" r:id="rId32"/>
    <p:sldLayoutId id="2147485759" r:id="rId33"/>
    <p:sldLayoutId id="2147485760" r:id="rId34"/>
    <p:sldLayoutId id="2147485761" r:id="rId35"/>
    <p:sldLayoutId id="2147485762" r:id="rId36"/>
    <p:sldLayoutId id="2147485763" r:id="rId37"/>
    <p:sldLayoutId id="2147485764" r:id="rId38"/>
    <p:sldLayoutId id="2147485765" r:id="rId39"/>
    <p:sldLayoutId id="2147485766" r:id="rId40"/>
    <p:sldLayoutId id="2147485767" r:id="rId41"/>
    <p:sldLayoutId id="2147485768" r:id="rId42"/>
    <p:sldLayoutId id="2147485769" r:id="rId43"/>
    <p:sldLayoutId id="2147485770" r:id="rId44"/>
    <p:sldLayoutId id="2147485771" r:id="rId45"/>
    <p:sldLayoutId id="2147485772" r:id="rId46"/>
    <p:sldLayoutId id="2147485773" r:id="rId47"/>
    <p:sldLayoutId id="2147485774" r:id="rId48"/>
    <p:sldLayoutId id="2147485775" r:id="rId49"/>
    <p:sldLayoutId id="2147485776" r:id="rId50"/>
    <p:sldLayoutId id="2147485777" r:id="rId51"/>
    <p:sldLayoutId id="2147485778" r:id="rId52"/>
    <p:sldLayoutId id="2147485790" r:id="rId53"/>
    <p:sldLayoutId id="2147485779" r:id="rId54"/>
    <p:sldLayoutId id="2147485780" r:id="rId55"/>
    <p:sldLayoutId id="2147485781" r:id="rId56"/>
    <p:sldLayoutId id="2147485782" r:id="rId57"/>
    <p:sldLayoutId id="2147485783" r:id="rId58"/>
    <p:sldLayoutId id="2147485784" r:id="rId59"/>
    <p:sldLayoutId id="2147485785" r:id="rId60"/>
    <p:sldLayoutId id="2147485786" r:id="rId61"/>
    <p:sldLayoutId id="2147485787" r:id="rId62"/>
    <p:sldLayoutId id="2147485788" r:id="rId63"/>
    <p:sldLayoutId id="2147485789" r:id="rId64"/>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4"/>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49" name="NEW Brand Colors 2018">
            <a:extLst>
              <a:ext uri="{FF2B5EF4-FFF2-40B4-BE49-F238E27FC236}">
                <a16:creationId xmlns:a16="http://schemas.microsoft.com/office/drawing/2014/main" id="{9D5783B5-1069-4509-929A-C02C0B0887F7}"/>
              </a:ext>
            </a:extLst>
          </p:cNvPr>
          <p:cNvPicPr>
            <a:picLocks noChangeAspect="1"/>
          </p:cNvPicPr>
          <p:nvPr userDrawn="1"/>
        </p:nvPicPr>
        <p:blipFill>
          <a:blip r:embed="rId4"/>
          <a:stretch>
            <a:fillRect/>
          </a:stretch>
        </p:blipFill>
        <p:spPr>
          <a:xfrm rot="5400000">
            <a:off x="9288989" y="2942644"/>
            <a:ext cx="6858000" cy="972712"/>
          </a:xfrm>
          <a:prstGeom prst="rect">
            <a:avLst/>
          </a:prstGeom>
        </p:spPr>
      </p:pic>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1"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54" tIns="146284" rIns="182854" bIns="146284" numCol="1" spcCol="0" rtlCol="0" fromWordArt="0" anchor="t" anchorCtr="0" forceAA="0" compatLnSpc="1">
            <a:prstTxWarp prst="textNoShape">
              <a:avLst/>
            </a:prstTxWarp>
            <a:noAutofit/>
          </a:bodyPr>
          <a:lstStyle/>
          <a:p>
            <a:pPr algn="ctr" defTabSz="932293"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54" tIns="146284" rIns="182854" bIns="146284" numCol="1" spcCol="0" rtlCol="0" fromWordArt="0" anchor="t" anchorCtr="0" forceAA="0" compatLnSpc="1">
            <a:prstTxWarp prst="textNoShape">
              <a:avLst/>
            </a:prstTxWarp>
            <a:noAutofit/>
          </a:bodyPr>
          <a:lstStyle/>
          <a:p>
            <a:pPr algn="ctr" defTabSz="932293"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202198977"/>
      </p:ext>
    </p:extLst>
  </p:cSld>
  <p:clrMap bg1="lt1" tx1="dk1" bg2="lt2" tx2="dk2" accent1="accent1" accent2="accent2" accent3="accent3" accent4="accent4" accent5="accent5" accent6="accent6" hlink="hlink" folHlink="folHlink"/>
  <p:sldLayoutIdLst>
    <p:sldLayoutId id="2147485792" r:id="rId1"/>
    <p:sldLayoutId id="2147485794" r:id="rId2"/>
  </p:sldLayoutIdLst>
  <p:transition>
    <p:fade/>
  </p:transition>
  <p:hf sldNum="0" hdr="0" ftr="0" dt="0"/>
  <p:txStyles>
    <p:titleStyle>
      <a:lvl1pPr algn="l" defTabSz="932563" rtl="0" eaLnBrk="1" latinLnBrk="0" hangingPunct="1">
        <a:lnSpc>
          <a:spcPct val="100000"/>
        </a:lnSpc>
        <a:spcBef>
          <a:spcPct val="0"/>
        </a:spcBef>
        <a:buNone/>
        <a:defRPr lang="en-US" sz="3600" b="0" kern="1200" cap="none" spc="-50" baseline="0" dirty="0" smtClean="0">
          <a:ln w="3175">
            <a:noFill/>
          </a:ln>
          <a:gradFill>
            <a:gsLst>
              <a:gs pos="1250">
                <a:schemeClr val="tx1"/>
              </a:gs>
              <a:gs pos="100000">
                <a:schemeClr val="tx1"/>
              </a:gs>
            </a:gsLst>
            <a:lin ang="5400000" scaled="0"/>
          </a:gradFill>
          <a:effectLst/>
          <a:latin typeface="+mj-lt"/>
          <a:ea typeface="+mn-ea"/>
          <a:cs typeface="Segoe UI" pitchFamily="34" charset="0"/>
        </a:defRPr>
      </a:lvl1pPr>
    </p:titleStyle>
    <p:bodyStyle>
      <a:lvl1pPr marL="228556" marR="0" indent="-228556" algn="l" defTabSz="93256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112" marR="0" indent="-228556" algn="l" defTabSz="93256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099" marR="0" indent="-199986" algn="l" defTabSz="93256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801" marR="0" indent="-180940" algn="l" defTabSz="93256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741" marR="0" indent="-168243" algn="l" defTabSz="932563"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4547" indent="-233141" algn="l" defTabSz="9325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0830" indent="-233141" algn="l" defTabSz="9325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111" indent="-233141" algn="l" defTabSz="9325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3394" indent="-233141" algn="l" defTabSz="9325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563" rtl="0" eaLnBrk="1" latinLnBrk="0" hangingPunct="1">
        <a:defRPr sz="1800" kern="1200">
          <a:solidFill>
            <a:schemeClr val="tx1"/>
          </a:solidFill>
          <a:latin typeface="+mn-lt"/>
          <a:ea typeface="+mn-ea"/>
          <a:cs typeface="+mn-cs"/>
        </a:defRPr>
      </a:lvl1pPr>
      <a:lvl2pPr marL="466282" algn="l" defTabSz="932563" rtl="0" eaLnBrk="1" latinLnBrk="0" hangingPunct="1">
        <a:defRPr sz="1800" kern="1200">
          <a:solidFill>
            <a:schemeClr val="tx1"/>
          </a:solidFill>
          <a:latin typeface="+mn-lt"/>
          <a:ea typeface="+mn-ea"/>
          <a:cs typeface="+mn-cs"/>
        </a:defRPr>
      </a:lvl2pPr>
      <a:lvl3pPr marL="932563" algn="l" defTabSz="932563" rtl="0" eaLnBrk="1" latinLnBrk="0" hangingPunct="1">
        <a:defRPr sz="1800" kern="1200">
          <a:solidFill>
            <a:schemeClr val="tx1"/>
          </a:solidFill>
          <a:latin typeface="+mn-lt"/>
          <a:ea typeface="+mn-ea"/>
          <a:cs typeface="+mn-cs"/>
        </a:defRPr>
      </a:lvl3pPr>
      <a:lvl4pPr marL="1398844" algn="l" defTabSz="932563" rtl="0" eaLnBrk="1" latinLnBrk="0" hangingPunct="1">
        <a:defRPr sz="1800" kern="1200">
          <a:solidFill>
            <a:schemeClr val="tx1"/>
          </a:solidFill>
          <a:latin typeface="+mn-lt"/>
          <a:ea typeface="+mn-ea"/>
          <a:cs typeface="+mn-cs"/>
        </a:defRPr>
      </a:lvl4pPr>
      <a:lvl5pPr marL="1865126" algn="l" defTabSz="932563" rtl="0" eaLnBrk="1" latinLnBrk="0" hangingPunct="1">
        <a:defRPr sz="1800" kern="1200">
          <a:solidFill>
            <a:schemeClr val="tx1"/>
          </a:solidFill>
          <a:latin typeface="+mn-lt"/>
          <a:ea typeface="+mn-ea"/>
          <a:cs typeface="+mn-cs"/>
        </a:defRPr>
      </a:lvl5pPr>
      <a:lvl6pPr marL="2331408" algn="l" defTabSz="932563" rtl="0" eaLnBrk="1" latinLnBrk="0" hangingPunct="1">
        <a:defRPr sz="1800" kern="1200">
          <a:solidFill>
            <a:schemeClr val="tx1"/>
          </a:solidFill>
          <a:latin typeface="+mn-lt"/>
          <a:ea typeface="+mn-ea"/>
          <a:cs typeface="+mn-cs"/>
        </a:defRPr>
      </a:lvl6pPr>
      <a:lvl7pPr marL="2797689" algn="l" defTabSz="932563" rtl="0" eaLnBrk="1" latinLnBrk="0" hangingPunct="1">
        <a:defRPr sz="1800" kern="1200">
          <a:solidFill>
            <a:schemeClr val="tx1"/>
          </a:solidFill>
          <a:latin typeface="+mn-lt"/>
          <a:ea typeface="+mn-ea"/>
          <a:cs typeface="+mn-cs"/>
        </a:defRPr>
      </a:lvl7pPr>
      <a:lvl8pPr marL="3263970" algn="l" defTabSz="932563" rtl="0" eaLnBrk="1" latinLnBrk="0" hangingPunct="1">
        <a:defRPr sz="1800" kern="1200">
          <a:solidFill>
            <a:schemeClr val="tx1"/>
          </a:solidFill>
          <a:latin typeface="+mn-lt"/>
          <a:ea typeface="+mn-ea"/>
          <a:cs typeface="+mn-cs"/>
        </a:defRPr>
      </a:lvl8pPr>
      <a:lvl9pPr marL="3730252" algn="l" defTabSz="932563"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6082" name="Title Placeholder 1"/>
          <p:cNvSpPr>
            <a:spLocks noGrp="1"/>
          </p:cNvSpPr>
          <p:nvPr>
            <p:ph type="title"/>
          </p:nvPr>
        </p:nvSpPr>
        <p:spPr bwMode="auto">
          <a:xfrm>
            <a:off x="584200" y="365125"/>
            <a:ext cx="10020300" cy="13255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p>
            <a:pPr lvl="0"/>
            <a:r>
              <a:rPr lang="en-GB" altLang="en-US"/>
              <a:t>Click to edit Master title style</a:t>
            </a:r>
            <a:endParaRPr lang="en-US" altLang="en-US"/>
          </a:p>
        </p:txBody>
      </p:sp>
      <p:sp>
        <p:nvSpPr>
          <p:cNvPr id="46083" name="Text Placeholder 2"/>
          <p:cNvSpPr>
            <a:spLocks noGrp="1"/>
          </p:cNvSpPr>
          <p:nvPr>
            <p:ph type="body" idx="1"/>
          </p:nvPr>
        </p:nvSpPr>
        <p:spPr bwMode="auto">
          <a:xfrm>
            <a:off x="584200" y="1825625"/>
            <a:ext cx="10515600" cy="4351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pPr lvl="0"/>
            <a:r>
              <a:rPr lang="en-US" altLang="en-US"/>
              <a:t>Click to edit Master text styles</a:t>
            </a:r>
          </a:p>
          <a:p>
            <a:pPr lvl="1"/>
            <a:r>
              <a:rPr lang="en-US" altLang="en-US"/>
              <a:t>Second level</a:t>
            </a:r>
          </a:p>
          <a:p>
            <a:pPr lvl="2"/>
            <a:r>
              <a:rPr lang="en-US" altLang="en-US"/>
              <a:t>Third level</a:t>
            </a:r>
          </a:p>
        </p:txBody>
      </p:sp>
    </p:spTree>
    <p:extLst>
      <p:ext uri="{BB962C8B-B14F-4D97-AF65-F5344CB8AC3E}">
        <p14:creationId xmlns:p14="http://schemas.microsoft.com/office/powerpoint/2010/main" val="4036404849"/>
      </p:ext>
    </p:extLst>
  </p:cSld>
  <p:clrMap bg1="lt1" tx1="dk1" bg2="lt2" tx2="dk2" accent1="accent1" accent2="accent2" accent3="accent3" accent4="accent4" accent5="accent5" accent6="accent6" hlink="hlink" folHlink="folHlink"/>
  <p:sldLayoutIdLst>
    <p:sldLayoutId id="2147485796" r:id="rId1"/>
    <p:sldLayoutId id="2147485797" r:id="rId2"/>
    <p:sldLayoutId id="2147485798" r:id="rId3"/>
    <p:sldLayoutId id="2147485799" r:id="rId4"/>
    <p:sldLayoutId id="2147485800" r:id="rId5"/>
    <p:sldLayoutId id="2147485801" r:id="rId6"/>
    <p:sldLayoutId id="2147485802" r:id="rId7"/>
    <p:sldLayoutId id="2147485803" r:id="rId8"/>
    <p:sldLayoutId id="2147485804" r:id="rId9"/>
    <p:sldLayoutId id="2147485805" r:id="rId10"/>
    <p:sldLayoutId id="2147485806" r:id="rId11"/>
    <p:sldLayoutId id="2147485807" r:id="rId12"/>
    <p:sldLayoutId id="2147485808" r:id="rId13"/>
    <p:sldLayoutId id="2147485809" r:id="rId14"/>
    <p:sldLayoutId id="2147485810" r:id="rId15"/>
  </p:sldLayoutIdLst>
  <p:txStyles>
    <p:titleStyle>
      <a:lvl1pPr algn="l" rtl="0" eaLnBrk="1" fontAlgn="base" hangingPunct="1">
        <a:lnSpc>
          <a:spcPct val="90000"/>
        </a:lnSpc>
        <a:spcBef>
          <a:spcPct val="0"/>
        </a:spcBef>
        <a:spcAft>
          <a:spcPct val="0"/>
        </a:spcAft>
        <a:defRPr sz="4000" b="0" i="0" kern="1200">
          <a:solidFill>
            <a:schemeClr val="accent2"/>
          </a:solidFill>
          <a:latin typeface="gatebase Medium" pitchFamily="2" charset="77"/>
          <a:ea typeface="+mj-ea"/>
          <a:cs typeface="gatebase Medium" pitchFamily="2" charset="77"/>
        </a:defRPr>
      </a:lvl1pPr>
      <a:lvl2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2pPr>
      <a:lvl3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3pPr>
      <a:lvl4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4pPr>
      <a:lvl5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5pPr>
      <a:lvl6pPr marL="4572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6pPr>
      <a:lvl7pPr marL="9144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7pPr>
      <a:lvl8pPr marL="13716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8pPr>
      <a:lvl9pPr marL="18288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9pPr>
    </p:titleStyle>
    <p:bodyStyle>
      <a:lvl1pPr marL="457200" indent="-457200" algn="l" rtl="0" eaLnBrk="1" fontAlgn="base" hangingPunct="1">
        <a:lnSpc>
          <a:spcPct val="130000"/>
        </a:lnSpc>
        <a:spcBef>
          <a:spcPts val="1000"/>
        </a:spcBef>
        <a:spcAft>
          <a:spcPct val="0"/>
        </a:spcAft>
        <a:buClr>
          <a:srgbClr val="CC0000"/>
        </a:buClr>
        <a:buSzPct val="100000"/>
        <a:buFont typeface="Arial"/>
        <a:buChar char="•"/>
        <a:defRPr sz="3400" b="0" i="0" kern="1200">
          <a:solidFill>
            <a:schemeClr val="tx1"/>
          </a:solidFill>
          <a:latin typeface="Roboto Regular"/>
          <a:ea typeface="+mn-ea"/>
          <a:cs typeface="Roboto Regular"/>
        </a:defRPr>
      </a:lvl1pPr>
      <a:lvl2pPr marL="914400" indent="-457200" algn="l" rtl="0" eaLnBrk="1" fontAlgn="base" hangingPunct="1">
        <a:lnSpc>
          <a:spcPct val="130000"/>
        </a:lnSpc>
        <a:spcBef>
          <a:spcPts val="500"/>
        </a:spcBef>
        <a:spcAft>
          <a:spcPct val="0"/>
        </a:spcAft>
        <a:buClr>
          <a:srgbClr val="CC0000"/>
        </a:buClr>
        <a:buSzPct val="100000"/>
        <a:buFont typeface="Arial"/>
        <a:buChar char="•"/>
        <a:defRPr sz="2800" b="0" i="0" kern="1200">
          <a:solidFill>
            <a:schemeClr val="tx1"/>
          </a:solidFill>
          <a:latin typeface="Roboto Regular"/>
          <a:ea typeface="+mn-ea"/>
          <a:cs typeface="Roboto Regular"/>
        </a:defRPr>
      </a:lvl2pPr>
      <a:lvl3pPr marL="1257300" indent="-342900" algn="l" rtl="0" eaLnBrk="1" fontAlgn="base" hangingPunct="1">
        <a:lnSpc>
          <a:spcPct val="130000"/>
        </a:lnSpc>
        <a:spcBef>
          <a:spcPts val="500"/>
        </a:spcBef>
        <a:spcAft>
          <a:spcPct val="0"/>
        </a:spcAft>
        <a:buClr>
          <a:srgbClr val="CC0000"/>
        </a:buClr>
        <a:buSzPct val="100000"/>
        <a:buFont typeface="Arial"/>
        <a:buChar char="•"/>
        <a:defRPr sz="2400" b="0" i="0" kern="1200">
          <a:solidFill>
            <a:schemeClr val="tx1"/>
          </a:solidFill>
          <a:latin typeface="Roboto Regular"/>
          <a:ea typeface="+mn-ea"/>
          <a:cs typeface="Roboto Regular"/>
        </a:defRPr>
      </a:lvl3pPr>
      <a:lvl4pPr marL="1600200" indent="-228600" algn="l" rtl="0" eaLnBrk="1" fontAlgn="base" hangingPunct="1">
        <a:lnSpc>
          <a:spcPct val="120000"/>
        </a:lnSpc>
        <a:spcBef>
          <a:spcPts val="500"/>
        </a:spcBef>
        <a:spcAft>
          <a:spcPct val="0"/>
        </a:spcAft>
        <a:buFont typeface="Arial" panose="020B0604020202020204" pitchFamily="34" charset="0"/>
        <a:buChar char="•"/>
        <a:defRPr b="0" i="0" kern="1200">
          <a:solidFill>
            <a:srgbClr val="191919"/>
          </a:solidFill>
          <a:latin typeface="Roboto Regular"/>
          <a:ea typeface="+mn-ea"/>
          <a:cs typeface="Roboto Regular"/>
        </a:defRPr>
      </a:lvl4pPr>
      <a:lvl5pPr marL="2057400" indent="-228600" algn="l" rtl="0" eaLnBrk="1" fontAlgn="base" hangingPunct="1">
        <a:lnSpc>
          <a:spcPct val="120000"/>
        </a:lnSpc>
        <a:spcBef>
          <a:spcPts val="500"/>
        </a:spcBef>
        <a:spcAft>
          <a:spcPct val="0"/>
        </a:spcAft>
        <a:buFont typeface="Arial" panose="020B0604020202020204" pitchFamily="34" charset="0"/>
        <a:buChar char="•"/>
        <a:defRPr b="0" i="0" kern="1200">
          <a:solidFill>
            <a:srgbClr val="191919"/>
          </a:solidFill>
          <a:latin typeface="Roboto Regular"/>
          <a:ea typeface="+mn-ea"/>
          <a:cs typeface="Roboto Regular"/>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9162862"/>
      </p:ext>
    </p:extLst>
  </p:cSld>
  <p:clrMap bg1="lt1" tx1="dk1" bg2="lt2" tx2="dk2" accent1="accent1" accent2="accent2" accent3="accent3" accent4="accent4" accent5="accent5" accent6="accent6" hlink="hlink" folHlink="folHlink"/>
  <p:sldLayoutIdLst>
    <p:sldLayoutId id="2147485812" r:id="rId1"/>
    <p:sldLayoutId id="2147485813" r:id="rId2"/>
    <p:sldLayoutId id="2147485814" r:id="rId3"/>
    <p:sldLayoutId id="2147485815" r:id="rId4"/>
    <p:sldLayoutId id="2147485816" r:id="rId5"/>
    <p:sldLayoutId id="2147485817" r:id="rId6"/>
    <p:sldLayoutId id="2147485818" r:id="rId7"/>
    <p:sldLayoutId id="2147485819" r:id="rId8"/>
    <p:sldLayoutId id="2147485820" r:id="rId9"/>
    <p:sldLayoutId id="2147485821" r:id="rId10"/>
    <p:sldLayoutId id="2147485822" r:id="rId11"/>
    <p:sldLayoutId id="2147485823" r:id="rId12"/>
    <p:sldLayoutId id="2147485824" r:id="rId13"/>
    <p:sldLayoutId id="2147485825" r:id="rId14"/>
    <p:sldLayoutId id="2147485826" r:id="rId15"/>
    <p:sldLayoutId id="2147485827" r:id="rId16"/>
    <p:sldLayoutId id="2147485828" r:id="rId17"/>
    <p:sldLayoutId id="2147485829" r:id="rId18"/>
    <p:sldLayoutId id="2147485830" r:id="rId19"/>
    <p:sldLayoutId id="2147485831" r:id="rId20"/>
    <p:sldLayoutId id="2147485832" r:id="rId21"/>
    <p:sldLayoutId id="2147485833" r:id="rId22"/>
    <p:sldLayoutId id="2147485834" r:id="rId23"/>
    <p:sldLayoutId id="2147485835" r:id="rId24"/>
    <p:sldLayoutId id="2147485836" r:id="rId25"/>
    <p:sldLayoutId id="2147485837" r:id="rId26"/>
    <p:sldLayoutId id="2147485838" r:id="rId27"/>
    <p:sldLayoutId id="2147485839" r:id="rId28"/>
    <p:sldLayoutId id="2147485840" r:id="rId29"/>
    <p:sldLayoutId id="2147485841" r:id="rId30"/>
    <p:sldLayoutId id="2147485842" r:id="rId31"/>
    <p:sldLayoutId id="2147485843" r:id="rId32"/>
    <p:sldLayoutId id="2147485844" r:id="rId33"/>
    <p:sldLayoutId id="2147485845" r:id="rId34"/>
    <p:sldLayoutId id="2147485846" r:id="rId35"/>
    <p:sldLayoutId id="2147485847" r:id="rId36"/>
    <p:sldLayoutId id="2147485848" r:id="rId37"/>
    <p:sldLayoutId id="2147485849" r:id="rId38"/>
    <p:sldLayoutId id="2147485850" r:id="rId39"/>
    <p:sldLayoutId id="2147485851" r:id="rId40"/>
    <p:sldLayoutId id="2147485852" r:id="rId41"/>
    <p:sldLayoutId id="2147485853" r:id="rId42"/>
    <p:sldLayoutId id="2147485854" r:id="rId43"/>
    <p:sldLayoutId id="2147485855" r:id="rId44"/>
    <p:sldLayoutId id="2147485856" r:id="rId45"/>
    <p:sldLayoutId id="2147485857" r:id="rId46"/>
    <p:sldLayoutId id="2147485858" r:id="rId47"/>
    <p:sldLayoutId id="2147485859" r:id="rId48"/>
    <p:sldLayoutId id="2147485860" r:id="rId49"/>
    <p:sldLayoutId id="2147485861" r:id="rId50"/>
    <p:sldLayoutId id="2147485862" r:id="rId51"/>
    <p:sldLayoutId id="2147485863" r:id="rId52"/>
    <p:sldLayoutId id="2147485864" r:id="rId53"/>
    <p:sldLayoutId id="2147485865" r:id="rId54"/>
    <p:sldLayoutId id="2147485866" r:id="rId55"/>
    <p:sldLayoutId id="2147485867" r:id="rId56"/>
    <p:sldLayoutId id="2147485868" r:id="rId57"/>
    <p:sldLayoutId id="2147485869" r:id="rId58"/>
    <p:sldLayoutId id="2147485870" r:id="rId59"/>
    <p:sldLayoutId id="2147485871" r:id="rId60"/>
    <p:sldLayoutId id="2147485872" r:id="rId61"/>
    <p:sldLayoutId id="2147485873" r:id="rId62"/>
    <p:sldLayoutId id="2147485874" r:id="rId63"/>
    <p:sldLayoutId id="2147485875" r:id="rId64"/>
    <p:sldLayoutId id="2147485876" r:id="rId65"/>
    <p:sldLayoutId id="2147485877" r:id="rId66"/>
    <p:sldLayoutId id="2147485878" r:id="rId67"/>
    <p:sldLayoutId id="2147485879" r:id="rId68"/>
    <p:sldLayoutId id="2147485880" r:id="rId69"/>
    <p:sldLayoutId id="2147485881" r:id="rId70"/>
    <p:sldLayoutId id="2147485882" r:id="rId71"/>
    <p:sldLayoutId id="2147485883" r:id="rId72"/>
    <p:sldLayoutId id="2147485884" r:id="rId73"/>
    <p:sldLayoutId id="2147485885" r:id="rId74"/>
    <p:sldLayoutId id="2147485886" r:id="rId75"/>
    <p:sldLayoutId id="2147485887" r:id="rId76"/>
    <p:sldLayoutId id="2147485888" r:id="rId77"/>
    <p:sldLayoutId id="2147485889" r:id="rId78"/>
    <p:sldLayoutId id="2147485890" r:id="rId79"/>
    <p:sldLayoutId id="2147485891" r:id="rId80"/>
    <p:sldLayoutId id="2147485892" r:id="rId81"/>
    <p:sldLayoutId id="2147485893" r:id="rId82"/>
    <p:sldLayoutId id="2147485894" r:id="rId83"/>
    <p:sldLayoutId id="2147485895" r:id="rId84"/>
    <p:sldLayoutId id="2147485896" r:id="rId85"/>
    <p:sldLayoutId id="2147485897" r:id="rId86"/>
    <p:sldLayoutId id="2147485898" r:id="rId87"/>
    <p:sldLayoutId id="2147485899" r:id="rId88"/>
    <p:sldLayoutId id="2147485900" r:id="rId89"/>
    <p:sldLayoutId id="2147485901" r:id="rId90"/>
    <p:sldLayoutId id="2147485902" r:id="rId91"/>
    <p:sldLayoutId id="2147485903" r:id="rId92"/>
  </p:sldLayoutIdLst>
  <mc:AlternateContent xmlns:mc="http://schemas.openxmlformats.org/markup-compatibility/2006" xmlns:p14="http://schemas.microsoft.com/office/powerpoint/2010/main">
    <mc:Choice Requires="p14">
      <p:transition spd="slow" p14:dur="1750">
        <p14:flip dir="r"/>
      </p:transition>
    </mc:Choice>
    <mc:Fallback xmlns="">
      <p:transition spd="slow">
        <p:fade/>
      </p:transition>
    </mc:Fallback>
  </mc:AlternateContent>
  <p:hf sldNum="0" hdr="0" ftr="0" dt="0"/>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png"/><Relationship Id="rId2" Type="http://schemas.openxmlformats.org/officeDocument/2006/relationships/notesSlide" Target="../notesSlides/notesSlide1.xml"/><Relationship Id="rId1" Type="http://schemas.openxmlformats.org/officeDocument/2006/relationships/slideLayout" Target="../slideLayouts/slideLayout83.xml"/><Relationship Id="rId6" Type="http://schemas.openxmlformats.org/officeDocument/2006/relationships/image" Target="../media/image70.pn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_rels/slide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3.xml.rels><?xml version="1.0" encoding="UTF-8" standalone="yes"?>
<Relationships xmlns="http://schemas.openxmlformats.org/package/2006/relationships"><Relationship Id="rId13" Type="http://schemas.openxmlformats.org/officeDocument/2006/relationships/image" Target="../media/image88.emf"/><Relationship Id="rId18" Type="http://schemas.openxmlformats.org/officeDocument/2006/relationships/image" Target="../media/image93.png"/><Relationship Id="rId26" Type="http://schemas.openxmlformats.org/officeDocument/2006/relationships/image" Target="../media/image101.png"/><Relationship Id="rId21" Type="http://schemas.openxmlformats.org/officeDocument/2006/relationships/image" Target="../media/image96.png"/><Relationship Id="rId34" Type="http://schemas.openxmlformats.org/officeDocument/2006/relationships/image" Target="../media/image109.png"/><Relationship Id="rId7" Type="http://schemas.openxmlformats.org/officeDocument/2006/relationships/image" Target="../media/image83.png"/><Relationship Id="rId12" Type="http://schemas.openxmlformats.org/officeDocument/2006/relationships/image" Target="../media/image87.png"/><Relationship Id="rId17" Type="http://schemas.openxmlformats.org/officeDocument/2006/relationships/image" Target="../media/image92.svg"/><Relationship Id="rId25" Type="http://schemas.openxmlformats.org/officeDocument/2006/relationships/image" Target="../media/image100.png"/><Relationship Id="rId33" Type="http://schemas.openxmlformats.org/officeDocument/2006/relationships/image" Target="../media/image108.png"/><Relationship Id="rId2" Type="http://schemas.openxmlformats.org/officeDocument/2006/relationships/notesSlide" Target="../notesSlides/notesSlide3.xml"/><Relationship Id="rId16" Type="http://schemas.openxmlformats.org/officeDocument/2006/relationships/image" Target="../media/image91.png"/><Relationship Id="rId20" Type="http://schemas.openxmlformats.org/officeDocument/2006/relationships/image" Target="../media/image95.svg"/><Relationship Id="rId29" Type="http://schemas.openxmlformats.org/officeDocument/2006/relationships/image" Target="../media/image104.emf"/><Relationship Id="rId1" Type="http://schemas.openxmlformats.org/officeDocument/2006/relationships/slideLayout" Target="../slideLayouts/slideLayout52.xml"/><Relationship Id="rId6" Type="http://schemas.openxmlformats.org/officeDocument/2006/relationships/image" Target="../media/image82.png"/><Relationship Id="rId11" Type="http://schemas.microsoft.com/office/2007/relationships/hdphoto" Target="../media/hdphoto2.wdp"/><Relationship Id="rId24" Type="http://schemas.openxmlformats.org/officeDocument/2006/relationships/image" Target="../media/image99.svg"/><Relationship Id="rId32" Type="http://schemas.openxmlformats.org/officeDocument/2006/relationships/image" Target="../media/image107.png"/><Relationship Id="rId37" Type="http://schemas.openxmlformats.org/officeDocument/2006/relationships/image" Target="../media/image112.png"/><Relationship Id="rId5" Type="http://schemas.openxmlformats.org/officeDocument/2006/relationships/image" Target="../media/image81.png"/><Relationship Id="rId15" Type="http://schemas.openxmlformats.org/officeDocument/2006/relationships/image" Target="../media/image90.svg"/><Relationship Id="rId23" Type="http://schemas.openxmlformats.org/officeDocument/2006/relationships/image" Target="../media/image98.png"/><Relationship Id="rId28" Type="http://schemas.openxmlformats.org/officeDocument/2006/relationships/image" Target="../media/image103.png"/><Relationship Id="rId36" Type="http://schemas.openxmlformats.org/officeDocument/2006/relationships/image" Target="../media/image111.png"/><Relationship Id="rId10" Type="http://schemas.openxmlformats.org/officeDocument/2006/relationships/image" Target="../media/image86.png"/><Relationship Id="rId19" Type="http://schemas.openxmlformats.org/officeDocument/2006/relationships/image" Target="../media/image94.png"/><Relationship Id="rId31" Type="http://schemas.openxmlformats.org/officeDocument/2006/relationships/image" Target="../media/image106.png"/><Relationship Id="rId4" Type="http://schemas.openxmlformats.org/officeDocument/2006/relationships/image" Target="../media/image80.png"/><Relationship Id="rId9" Type="http://schemas.openxmlformats.org/officeDocument/2006/relationships/image" Target="../media/image85.svg"/><Relationship Id="rId14" Type="http://schemas.openxmlformats.org/officeDocument/2006/relationships/image" Target="../media/image89.png"/><Relationship Id="rId22" Type="http://schemas.openxmlformats.org/officeDocument/2006/relationships/image" Target="../media/image97.svg"/><Relationship Id="rId27" Type="http://schemas.openxmlformats.org/officeDocument/2006/relationships/image" Target="../media/image102.svg"/><Relationship Id="rId30" Type="http://schemas.openxmlformats.org/officeDocument/2006/relationships/image" Target="../media/image105.png"/><Relationship Id="rId35" Type="http://schemas.openxmlformats.org/officeDocument/2006/relationships/image" Target="../media/image110.svg"/><Relationship Id="rId8" Type="http://schemas.openxmlformats.org/officeDocument/2006/relationships/image" Target="../media/image84.png"/><Relationship Id="rId3" Type="http://schemas.openxmlformats.org/officeDocument/2006/relationships/image" Target="../media/image79.png"/></Relationships>
</file>

<file path=ppt/slides/_rels/slide4.xml.rels><?xml version="1.0" encoding="UTF-8" standalone="yes"?>
<Relationships xmlns="http://schemas.openxmlformats.org/package/2006/relationships"><Relationship Id="rId8" Type="http://schemas.openxmlformats.org/officeDocument/2006/relationships/image" Target="../media/image118.svg"/><Relationship Id="rId13" Type="http://schemas.openxmlformats.org/officeDocument/2006/relationships/hyperlink" Target="https://learn.microsoft.com/en-us/analysis-services/what-s-new-in-sql-server-analysis-services?view=sql-analysis-services-2025" TargetMode="External"/><Relationship Id="rId3" Type="http://schemas.openxmlformats.org/officeDocument/2006/relationships/image" Target="../media/image113.png"/><Relationship Id="rId7" Type="http://schemas.openxmlformats.org/officeDocument/2006/relationships/image" Target="../media/image117.png"/><Relationship Id="rId12" Type="http://schemas.openxmlformats.org/officeDocument/2006/relationships/image" Target="../media/image122.svg"/><Relationship Id="rId2" Type="http://schemas.openxmlformats.org/officeDocument/2006/relationships/notesSlide" Target="../notesSlides/notesSlide4.xml"/><Relationship Id="rId1" Type="http://schemas.openxmlformats.org/officeDocument/2006/relationships/slideLayout" Target="../slideLayouts/slideLayout53.xml"/><Relationship Id="rId6" Type="http://schemas.openxmlformats.org/officeDocument/2006/relationships/image" Target="../media/image116.svg"/><Relationship Id="rId11" Type="http://schemas.openxmlformats.org/officeDocument/2006/relationships/image" Target="../media/image121.png"/><Relationship Id="rId5" Type="http://schemas.openxmlformats.org/officeDocument/2006/relationships/image" Target="../media/image115.png"/><Relationship Id="rId15" Type="http://schemas.microsoft.com/office/2007/relationships/hdphoto" Target="../media/hdphoto3.wdp"/><Relationship Id="rId10" Type="http://schemas.openxmlformats.org/officeDocument/2006/relationships/image" Target="../media/image120.svg"/><Relationship Id="rId4" Type="http://schemas.openxmlformats.org/officeDocument/2006/relationships/image" Target="../media/image114.svg"/><Relationship Id="rId9" Type="http://schemas.openxmlformats.org/officeDocument/2006/relationships/image" Target="../media/image119.png"/><Relationship Id="rId14" Type="http://schemas.openxmlformats.org/officeDocument/2006/relationships/image" Target="../media/image12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6.xml"/><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8.xml"/><Relationship Id="rId1" Type="http://schemas.openxmlformats.org/officeDocument/2006/relationships/slideLayout" Target="../slideLayouts/slideLayout52.xml"/><Relationship Id="rId5" Type="http://schemas.openxmlformats.org/officeDocument/2006/relationships/image" Target="../media/image127.png"/><Relationship Id="rId4" Type="http://schemas.openxmlformats.org/officeDocument/2006/relationships/image" Target="../media/image12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3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3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34.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37.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38.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39.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40.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4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3.xml"/></Relationships>
</file>

<file path=ppt/slides/_rels/slide27.xml.rels><?xml version="1.0" encoding="UTF-8" standalone="yes"?>
<Relationships xmlns="http://schemas.openxmlformats.org/package/2006/relationships"><Relationship Id="rId8" Type="http://schemas.openxmlformats.org/officeDocument/2006/relationships/image" Target="../media/image110.svg"/><Relationship Id="rId3" Type="http://schemas.openxmlformats.org/officeDocument/2006/relationships/image" Target="../media/image142.png"/><Relationship Id="rId7" Type="http://schemas.openxmlformats.org/officeDocument/2006/relationships/image" Target="../media/image109.png"/><Relationship Id="rId2" Type="http://schemas.openxmlformats.org/officeDocument/2006/relationships/notesSlide" Target="../notesSlides/notesSlide22.xml"/><Relationship Id="rId1" Type="http://schemas.openxmlformats.org/officeDocument/2006/relationships/slideLayout" Target="../slideLayouts/slideLayout53.xml"/><Relationship Id="rId6" Type="http://schemas.openxmlformats.org/officeDocument/2006/relationships/image" Target="../media/image145.svg"/><Relationship Id="rId5" Type="http://schemas.openxmlformats.org/officeDocument/2006/relationships/image" Target="../media/image144.png"/><Relationship Id="rId4" Type="http://schemas.openxmlformats.org/officeDocument/2006/relationships/image" Target="../media/image143.svg"/></Relationships>
</file>

<file path=ppt/slides/_rels/slide28.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23.xml"/><Relationship Id="rId1" Type="http://schemas.openxmlformats.org/officeDocument/2006/relationships/slideLayout" Target="../slideLayouts/slideLayout4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3.xml"/></Relationships>
</file>

<file path=ppt/slides/_rels/slide30.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25.xml"/><Relationship Id="rId1" Type="http://schemas.openxmlformats.org/officeDocument/2006/relationships/slideLayout" Target="../slideLayouts/slideLayout5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3.xml"/></Relationships>
</file>

<file path=ppt/slides/_rels/slide32.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27.xml"/><Relationship Id="rId1" Type="http://schemas.openxmlformats.org/officeDocument/2006/relationships/slideLayout" Target="../slideLayouts/slideLayout4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3.xml"/></Relationships>
</file>

<file path=ppt/slides/_rels/slide34.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notesSlide" Target="../notesSlides/notesSlide29.xml"/><Relationship Id="rId1" Type="http://schemas.openxmlformats.org/officeDocument/2006/relationships/slideLayout" Target="../slideLayouts/slideLayout53.xml"/><Relationship Id="rId6" Type="http://schemas.openxmlformats.org/officeDocument/2006/relationships/image" Target="../media/image99.svg"/><Relationship Id="rId11" Type="http://schemas.openxmlformats.org/officeDocument/2006/relationships/image" Target="../media/image110.svg"/><Relationship Id="rId5" Type="http://schemas.openxmlformats.org/officeDocument/2006/relationships/image" Target="../media/image98.png"/><Relationship Id="rId10" Type="http://schemas.openxmlformats.org/officeDocument/2006/relationships/image" Target="../media/image109.png"/><Relationship Id="rId4" Type="http://schemas.openxmlformats.org/officeDocument/2006/relationships/image" Target="../media/image97.svg"/><Relationship Id="rId9" Type="http://schemas.openxmlformats.org/officeDocument/2006/relationships/image" Target="../media/image102.svg"/></Relationships>
</file>

<file path=ppt/slides/_rels/slide35.xml.rels><?xml version="1.0" encoding="UTF-8" standalone="yes"?>
<Relationships xmlns="http://schemas.openxmlformats.org/package/2006/relationships"><Relationship Id="rId8" Type="http://schemas.openxmlformats.org/officeDocument/2006/relationships/image" Target="../media/image97.svg"/><Relationship Id="rId13" Type="http://schemas.openxmlformats.org/officeDocument/2006/relationships/image" Target="../media/image150.png"/><Relationship Id="rId3" Type="http://schemas.openxmlformats.org/officeDocument/2006/relationships/image" Target="../media/image101.png"/><Relationship Id="rId7" Type="http://schemas.openxmlformats.org/officeDocument/2006/relationships/image" Target="../media/image96.png"/><Relationship Id="rId12" Type="http://schemas.openxmlformats.org/officeDocument/2006/relationships/image" Target="../media/image149.png"/><Relationship Id="rId2" Type="http://schemas.openxmlformats.org/officeDocument/2006/relationships/notesSlide" Target="../notesSlides/notesSlide30.xml"/><Relationship Id="rId1" Type="http://schemas.openxmlformats.org/officeDocument/2006/relationships/slideLayout" Target="../slideLayouts/slideLayout53.xml"/><Relationship Id="rId6" Type="http://schemas.openxmlformats.org/officeDocument/2006/relationships/image" Target="../media/image110.svg"/><Relationship Id="rId11" Type="http://schemas.openxmlformats.org/officeDocument/2006/relationships/image" Target="../media/image99.svg"/><Relationship Id="rId5" Type="http://schemas.openxmlformats.org/officeDocument/2006/relationships/image" Target="../media/image109.png"/><Relationship Id="rId10" Type="http://schemas.openxmlformats.org/officeDocument/2006/relationships/image" Target="../media/image98.png"/><Relationship Id="rId4" Type="http://schemas.openxmlformats.org/officeDocument/2006/relationships/image" Target="../media/image102.svg"/><Relationship Id="rId9" Type="http://schemas.openxmlformats.org/officeDocument/2006/relationships/image" Target="../media/image111.png"/><Relationship Id="rId14" Type="http://schemas.openxmlformats.org/officeDocument/2006/relationships/image" Target="../media/image15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3.xml"/></Relationships>
</file>

<file path=ppt/slides/_rels/slide37.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32.xml"/><Relationship Id="rId1" Type="http://schemas.openxmlformats.org/officeDocument/2006/relationships/slideLayout" Target="../slideLayouts/slideLayout53.xml"/><Relationship Id="rId4" Type="http://schemas.openxmlformats.org/officeDocument/2006/relationships/image" Target="../media/image153.sv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1.xml"/></Relationships>
</file>

<file path=ppt/slides/_rels/slide39.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55.png"/><Relationship Id="rId4" Type="http://schemas.openxmlformats.org/officeDocument/2006/relationships/notesSlide" Target="../notesSlides/notesSlide35.xml"/></Relationships>
</file>

<file path=ppt/slides/_rels/slide41.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36.xml"/><Relationship Id="rId1" Type="http://schemas.openxmlformats.org/officeDocument/2006/relationships/slideLayout" Target="../slideLayouts/slideLayout53.xml"/></Relationships>
</file>

<file path=ppt/slides/_rels/slide42.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37.xml"/><Relationship Id="rId1" Type="http://schemas.openxmlformats.org/officeDocument/2006/relationships/slideLayout" Target="../slideLayouts/slideLayout53.xml"/></Relationships>
</file>

<file path=ppt/slides/_rels/slide43.xml.rels><?xml version="1.0" encoding="UTF-8" standalone="yes"?>
<Relationships xmlns="http://schemas.openxmlformats.org/package/2006/relationships"><Relationship Id="rId3" Type="http://schemas.openxmlformats.org/officeDocument/2006/relationships/image" Target="../media/image158.jpg"/><Relationship Id="rId2" Type="http://schemas.openxmlformats.org/officeDocument/2006/relationships/notesSlide" Target="../notesSlides/notesSlide38.xml"/><Relationship Id="rId1" Type="http://schemas.openxmlformats.org/officeDocument/2006/relationships/slideLayout" Target="../slideLayouts/slideLayout53.xml"/></Relationships>
</file>

<file path=ppt/slides/_rels/slide44.xml.rels><?xml version="1.0" encoding="UTF-8" standalone="yes"?>
<Relationships xmlns="http://schemas.openxmlformats.org/package/2006/relationships"><Relationship Id="rId3" Type="http://schemas.openxmlformats.org/officeDocument/2006/relationships/image" Target="../media/image158.jpg"/><Relationship Id="rId2" Type="http://schemas.openxmlformats.org/officeDocument/2006/relationships/notesSlide" Target="../notesSlides/notesSlide39.xml"/><Relationship Id="rId1" Type="http://schemas.openxmlformats.org/officeDocument/2006/relationships/slideLayout" Target="../slideLayouts/slideLayout53.xml"/></Relationships>
</file>

<file path=ppt/slides/_rels/slide4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40.xml"/><Relationship Id="rId1" Type="http://schemas.openxmlformats.org/officeDocument/2006/relationships/slideLayout" Target="../slideLayouts/slideLayout53.xml"/><Relationship Id="rId5" Type="http://schemas.openxmlformats.org/officeDocument/2006/relationships/image" Target="../media/image161.svg"/><Relationship Id="rId4" Type="http://schemas.openxmlformats.org/officeDocument/2006/relationships/image" Target="../media/image160.png"/></Relationships>
</file>

<file path=ppt/slides/_rels/slide46.xml.rels><?xml version="1.0" encoding="UTF-8" standalone="yes"?>
<Relationships xmlns="http://schemas.openxmlformats.org/package/2006/relationships"><Relationship Id="rId8" Type="http://schemas.openxmlformats.org/officeDocument/2006/relationships/image" Target="../media/image167.png"/><Relationship Id="rId3" Type="http://schemas.openxmlformats.org/officeDocument/2006/relationships/image" Target="../media/image162.png"/><Relationship Id="rId7" Type="http://schemas.openxmlformats.org/officeDocument/2006/relationships/image" Target="../media/image166.png"/><Relationship Id="rId12" Type="http://schemas.openxmlformats.org/officeDocument/2006/relationships/image" Target="../media/image110.svg"/><Relationship Id="rId2" Type="http://schemas.openxmlformats.org/officeDocument/2006/relationships/notesSlide" Target="../notesSlides/notesSlide41.xml"/><Relationship Id="rId1" Type="http://schemas.openxmlformats.org/officeDocument/2006/relationships/slideLayout" Target="../slideLayouts/slideLayout70.xml"/><Relationship Id="rId6" Type="http://schemas.openxmlformats.org/officeDocument/2006/relationships/image" Target="../media/image165.png"/><Relationship Id="rId11" Type="http://schemas.openxmlformats.org/officeDocument/2006/relationships/image" Target="../media/image109.png"/><Relationship Id="rId5" Type="http://schemas.openxmlformats.org/officeDocument/2006/relationships/image" Target="../media/image164.png"/><Relationship Id="rId10" Type="http://schemas.openxmlformats.org/officeDocument/2006/relationships/image" Target="../media/image169.png"/><Relationship Id="rId4" Type="http://schemas.openxmlformats.org/officeDocument/2006/relationships/image" Target="../media/image163.png"/><Relationship Id="rId9" Type="http://schemas.openxmlformats.org/officeDocument/2006/relationships/image" Target="../media/image168.png"/></Relationships>
</file>

<file path=ppt/slides/_rels/slide47.xml.rels><?xml version="1.0" encoding="UTF-8" standalone="yes"?>
<Relationships xmlns="http://schemas.openxmlformats.org/package/2006/relationships"><Relationship Id="rId8" Type="http://schemas.openxmlformats.org/officeDocument/2006/relationships/image" Target="../media/image170.png"/><Relationship Id="rId13" Type="http://schemas.openxmlformats.org/officeDocument/2006/relationships/image" Target="../media/image173.png"/><Relationship Id="rId18" Type="http://schemas.openxmlformats.org/officeDocument/2006/relationships/image" Target="../media/image97.svg"/><Relationship Id="rId3" Type="http://schemas.openxmlformats.org/officeDocument/2006/relationships/image" Target="../media/image109.png"/><Relationship Id="rId21" Type="http://schemas.openxmlformats.org/officeDocument/2006/relationships/image" Target="../media/image176.png"/><Relationship Id="rId7" Type="http://schemas.openxmlformats.org/officeDocument/2006/relationships/image" Target="../media/image111.png"/><Relationship Id="rId12" Type="http://schemas.openxmlformats.org/officeDocument/2006/relationships/image" Target="../media/image87.png"/><Relationship Id="rId17" Type="http://schemas.openxmlformats.org/officeDocument/2006/relationships/image" Target="../media/image96.png"/><Relationship Id="rId25" Type="http://schemas.openxmlformats.org/officeDocument/2006/relationships/image" Target="../media/image179.png"/><Relationship Id="rId2" Type="http://schemas.openxmlformats.org/officeDocument/2006/relationships/notesSlide" Target="../notesSlides/notesSlide42.xml"/><Relationship Id="rId16" Type="http://schemas.openxmlformats.org/officeDocument/2006/relationships/image" Target="../media/image102.svg"/><Relationship Id="rId20" Type="http://schemas.openxmlformats.org/officeDocument/2006/relationships/image" Target="../media/image175.png"/><Relationship Id="rId1" Type="http://schemas.openxmlformats.org/officeDocument/2006/relationships/slideLayout" Target="../slideLayouts/slideLayout53.xml"/><Relationship Id="rId6" Type="http://schemas.openxmlformats.org/officeDocument/2006/relationships/image" Target="../media/image80.png"/><Relationship Id="rId11" Type="http://schemas.openxmlformats.org/officeDocument/2006/relationships/image" Target="../media/image172.png"/><Relationship Id="rId24" Type="http://schemas.openxmlformats.org/officeDocument/2006/relationships/image" Target="../media/image178.png"/><Relationship Id="rId5" Type="http://schemas.openxmlformats.org/officeDocument/2006/relationships/image" Target="../media/image79.png"/><Relationship Id="rId15" Type="http://schemas.openxmlformats.org/officeDocument/2006/relationships/image" Target="../media/image101.png"/><Relationship Id="rId23" Type="http://schemas.openxmlformats.org/officeDocument/2006/relationships/image" Target="../media/image177.png"/><Relationship Id="rId10" Type="http://schemas.openxmlformats.org/officeDocument/2006/relationships/image" Target="../media/image171.png"/><Relationship Id="rId19" Type="http://schemas.openxmlformats.org/officeDocument/2006/relationships/image" Target="../media/image112.png"/><Relationship Id="rId4" Type="http://schemas.openxmlformats.org/officeDocument/2006/relationships/image" Target="../media/image110.svg"/><Relationship Id="rId9" Type="http://schemas.openxmlformats.org/officeDocument/2006/relationships/image" Target="../media/image107.png"/><Relationship Id="rId14" Type="http://schemas.openxmlformats.org/officeDocument/2006/relationships/image" Target="../media/image174.png"/><Relationship Id="rId22" Type="http://schemas.openxmlformats.org/officeDocument/2006/relationships/image" Target="../media/image108.png"/></Relationships>
</file>

<file path=ppt/slides/_rels/slide48.xml.rels><?xml version="1.0" encoding="UTF-8" standalone="yes"?>
<Relationships xmlns="http://schemas.openxmlformats.org/package/2006/relationships"><Relationship Id="rId13" Type="http://schemas.openxmlformats.org/officeDocument/2006/relationships/image" Target="../media/image88.emf"/><Relationship Id="rId18" Type="http://schemas.openxmlformats.org/officeDocument/2006/relationships/image" Target="../media/image93.png"/><Relationship Id="rId26" Type="http://schemas.openxmlformats.org/officeDocument/2006/relationships/image" Target="../media/image101.png"/><Relationship Id="rId21" Type="http://schemas.openxmlformats.org/officeDocument/2006/relationships/image" Target="../media/image96.png"/><Relationship Id="rId34" Type="http://schemas.openxmlformats.org/officeDocument/2006/relationships/image" Target="../media/image109.png"/><Relationship Id="rId7" Type="http://schemas.openxmlformats.org/officeDocument/2006/relationships/image" Target="../media/image83.png"/><Relationship Id="rId12" Type="http://schemas.openxmlformats.org/officeDocument/2006/relationships/image" Target="../media/image87.png"/><Relationship Id="rId17" Type="http://schemas.openxmlformats.org/officeDocument/2006/relationships/image" Target="../media/image92.svg"/><Relationship Id="rId25" Type="http://schemas.openxmlformats.org/officeDocument/2006/relationships/image" Target="../media/image100.png"/><Relationship Id="rId33" Type="http://schemas.openxmlformats.org/officeDocument/2006/relationships/image" Target="../media/image108.png"/><Relationship Id="rId2" Type="http://schemas.openxmlformats.org/officeDocument/2006/relationships/notesSlide" Target="../notesSlides/notesSlide43.xml"/><Relationship Id="rId16" Type="http://schemas.openxmlformats.org/officeDocument/2006/relationships/image" Target="../media/image91.png"/><Relationship Id="rId20" Type="http://schemas.openxmlformats.org/officeDocument/2006/relationships/image" Target="../media/image95.svg"/><Relationship Id="rId29" Type="http://schemas.openxmlformats.org/officeDocument/2006/relationships/image" Target="../media/image104.emf"/><Relationship Id="rId1" Type="http://schemas.openxmlformats.org/officeDocument/2006/relationships/slideLayout" Target="../slideLayouts/slideLayout52.xml"/><Relationship Id="rId6" Type="http://schemas.openxmlformats.org/officeDocument/2006/relationships/image" Target="../media/image82.png"/><Relationship Id="rId11" Type="http://schemas.microsoft.com/office/2007/relationships/hdphoto" Target="../media/hdphoto2.wdp"/><Relationship Id="rId24" Type="http://schemas.openxmlformats.org/officeDocument/2006/relationships/image" Target="../media/image99.svg"/><Relationship Id="rId32" Type="http://schemas.openxmlformats.org/officeDocument/2006/relationships/image" Target="../media/image107.png"/><Relationship Id="rId37" Type="http://schemas.openxmlformats.org/officeDocument/2006/relationships/image" Target="../media/image112.png"/><Relationship Id="rId5" Type="http://schemas.openxmlformats.org/officeDocument/2006/relationships/image" Target="../media/image81.png"/><Relationship Id="rId15" Type="http://schemas.openxmlformats.org/officeDocument/2006/relationships/image" Target="../media/image90.svg"/><Relationship Id="rId23" Type="http://schemas.openxmlformats.org/officeDocument/2006/relationships/image" Target="../media/image98.png"/><Relationship Id="rId28" Type="http://schemas.openxmlformats.org/officeDocument/2006/relationships/image" Target="../media/image103.png"/><Relationship Id="rId36" Type="http://schemas.openxmlformats.org/officeDocument/2006/relationships/image" Target="../media/image111.png"/><Relationship Id="rId10" Type="http://schemas.openxmlformats.org/officeDocument/2006/relationships/image" Target="../media/image86.png"/><Relationship Id="rId19" Type="http://schemas.openxmlformats.org/officeDocument/2006/relationships/image" Target="../media/image94.png"/><Relationship Id="rId31" Type="http://schemas.openxmlformats.org/officeDocument/2006/relationships/image" Target="../media/image106.png"/><Relationship Id="rId4" Type="http://schemas.openxmlformats.org/officeDocument/2006/relationships/image" Target="../media/image80.png"/><Relationship Id="rId9" Type="http://schemas.openxmlformats.org/officeDocument/2006/relationships/image" Target="../media/image85.svg"/><Relationship Id="rId14" Type="http://schemas.openxmlformats.org/officeDocument/2006/relationships/image" Target="../media/image89.png"/><Relationship Id="rId22" Type="http://schemas.openxmlformats.org/officeDocument/2006/relationships/image" Target="../media/image97.svg"/><Relationship Id="rId27" Type="http://schemas.openxmlformats.org/officeDocument/2006/relationships/image" Target="../media/image102.svg"/><Relationship Id="rId30" Type="http://schemas.openxmlformats.org/officeDocument/2006/relationships/image" Target="../media/image105.png"/><Relationship Id="rId35" Type="http://schemas.openxmlformats.org/officeDocument/2006/relationships/image" Target="../media/image110.svg"/><Relationship Id="rId8" Type="http://schemas.openxmlformats.org/officeDocument/2006/relationships/image" Target="../media/image84.png"/><Relationship Id="rId3" Type="http://schemas.openxmlformats.org/officeDocument/2006/relationships/image" Target="../media/image79.png"/></Relationships>
</file>

<file path=ppt/slides/_rels/slide49.xml.rels><?xml version="1.0" encoding="UTF-8" standalone="yes"?>
<Relationships xmlns="http://schemas.openxmlformats.org/package/2006/relationships"><Relationship Id="rId8" Type="http://schemas.openxmlformats.org/officeDocument/2006/relationships/image" Target="../media/image185.svg"/><Relationship Id="rId13" Type="http://schemas.openxmlformats.org/officeDocument/2006/relationships/image" Target="../media/image190.png"/><Relationship Id="rId18" Type="http://schemas.openxmlformats.org/officeDocument/2006/relationships/image" Target="../media/image195.svg"/><Relationship Id="rId3" Type="http://schemas.openxmlformats.org/officeDocument/2006/relationships/image" Target="../media/image180.png"/><Relationship Id="rId7" Type="http://schemas.openxmlformats.org/officeDocument/2006/relationships/image" Target="../media/image184.png"/><Relationship Id="rId12" Type="http://schemas.openxmlformats.org/officeDocument/2006/relationships/image" Target="../media/image189.svg"/><Relationship Id="rId17" Type="http://schemas.openxmlformats.org/officeDocument/2006/relationships/image" Target="../media/image194.png"/><Relationship Id="rId2" Type="http://schemas.openxmlformats.org/officeDocument/2006/relationships/notesSlide" Target="../notesSlides/notesSlide44.xml"/><Relationship Id="rId16" Type="http://schemas.openxmlformats.org/officeDocument/2006/relationships/image" Target="../media/image193.svg"/><Relationship Id="rId1" Type="http://schemas.openxmlformats.org/officeDocument/2006/relationships/slideLayout" Target="../slideLayouts/slideLayout53.xml"/><Relationship Id="rId6" Type="http://schemas.openxmlformats.org/officeDocument/2006/relationships/image" Target="../media/image183.svg"/><Relationship Id="rId11" Type="http://schemas.openxmlformats.org/officeDocument/2006/relationships/image" Target="../media/image188.png"/><Relationship Id="rId5" Type="http://schemas.openxmlformats.org/officeDocument/2006/relationships/image" Target="../media/image182.png"/><Relationship Id="rId15" Type="http://schemas.openxmlformats.org/officeDocument/2006/relationships/image" Target="../media/image192.png"/><Relationship Id="rId10" Type="http://schemas.openxmlformats.org/officeDocument/2006/relationships/image" Target="../media/image187.svg"/><Relationship Id="rId19" Type="http://schemas.openxmlformats.org/officeDocument/2006/relationships/image" Target="../media/image196.png"/><Relationship Id="rId4" Type="http://schemas.openxmlformats.org/officeDocument/2006/relationships/image" Target="../media/image181.svg"/><Relationship Id="rId9" Type="http://schemas.openxmlformats.org/officeDocument/2006/relationships/image" Target="../media/image186.png"/><Relationship Id="rId14" Type="http://schemas.openxmlformats.org/officeDocument/2006/relationships/image" Target="../media/image191.svg"/></Relationships>
</file>

<file path=ppt/slides/_rels/slide5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83.xml"/><Relationship Id="rId5" Type="http://schemas.openxmlformats.org/officeDocument/2006/relationships/image" Target="../media/image198.png"/><Relationship Id="rId4" Type="http://schemas.openxmlformats.org/officeDocument/2006/relationships/image" Target="../media/image197.png"/></Relationships>
</file>

<file path=ppt/slides/_rels/slide51.xml.rels><?xml version="1.0" encoding="UTF-8" standalone="yes"?>
<Relationships xmlns="http://schemas.openxmlformats.org/package/2006/relationships"><Relationship Id="rId3" Type="http://schemas.openxmlformats.org/officeDocument/2006/relationships/image" Target="../media/image199.jpg"/><Relationship Id="rId7" Type="http://schemas.openxmlformats.org/officeDocument/2006/relationships/image" Target="../media/image198.png"/><Relationship Id="rId2" Type="http://schemas.openxmlformats.org/officeDocument/2006/relationships/notesSlide" Target="../notesSlides/notesSlide46.xml"/><Relationship Id="rId1" Type="http://schemas.openxmlformats.org/officeDocument/2006/relationships/slideLayout" Target="../slideLayouts/slideLayout83.xml"/><Relationship Id="rId6" Type="http://schemas.openxmlformats.org/officeDocument/2006/relationships/image" Target="../media/image67.png"/><Relationship Id="rId5" Type="http://schemas.openxmlformats.org/officeDocument/2006/relationships/image" Target="../media/image201.svg"/><Relationship Id="rId4" Type="http://schemas.openxmlformats.org/officeDocument/2006/relationships/image" Target="../media/image200.png"/></Relationships>
</file>

<file path=ppt/slides/_rels/slide52.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png"/><Relationship Id="rId2" Type="http://schemas.openxmlformats.org/officeDocument/2006/relationships/notesSlide" Target="../notesSlides/notesSlide47.xml"/><Relationship Id="rId1" Type="http://schemas.openxmlformats.org/officeDocument/2006/relationships/slideLayout" Target="../slideLayouts/slideLayout83.xml"/><Relationship Id="rId6" Type="http://schemas.openxmlformats.org/officeDocument/2006/relationships/image" Target="../media/image70.pn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5AEEC7-7801-3A25-AADE-862267445288}"/>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F798695D-1431-E742-B1B4-2118054867F0}"/>
              </a:ext>
            </a:extLst>
          </p:cNvPr>
          <p:cNvSpPr txBox="1"/>
          <p:nvPr/>
        </p:nvSpPr>
        <p:spPr>
          <a:xfrm>
            <a:off x="0" y="127000"/>
            <a:ext cx="12192000" cy="810543"/>
          </a:xfrm>
          <a:prstGeom prst="rect">
            <a:avLst/>
          </a:prstGeom>
          <a:noFill/>
        </p:spPr>
        <p:txBody>
          <a:bodyPr wrap="square" rtlCol="0">
            <a:spAutoFit/>
          </a:bodyPr>
          <a:lstStyle/>
          <a:p>
            <a:pPr algn="ctr" defTabSz="914446">
              <a:defRPr/>
            </a:pPr>
            <a:r>
              <a:rPr lang="en-NL" sz="4667" b="1" dirty="0">
                <a:solidFill>
                  <a:srgbClr val="33383E"/>
                </a:solidFill>
                <a:latin typeface="Montserrat" pitchFamily="2" charset="77"/>
              </a:rPr>
              <a:t>Thank you sponsors!</a:t>
            </a:r>
          </a:p>
        </p:txBody>
      </p:sp>
      <p:sp>
        <p:nvSpPr>
          <p:cNvPr id="12" name="TextBox 11">
            <a:extLst>
              <a:ext uri="{FF2B5EF4-FFF2-40B4-BE49-F238E27FC236}">
                <a16:creationId xmlns:a16="http://schemas.microsoft.com/office/drawing/2014/main" id="{B3D92CE9-35CE-265F-204F-CB0B07553DEF}"/>
              </a:ext>
            </a:extLst>
          </p:cNvPr>
          <p:cNvSpPr txBox="1"/>
          <p:nvPr/>
        </p:nvSpPr>
        <p:spPr>
          <a:xfrm>
            <a:off x="4202235" y="6047948"/>
            <a:ext cx="12192000" cy="810543"/>
          </a:xfrm>
          <a:prstGeom prst="rect">
            <a:avLst/>
          </a:prstGeom>
          <a:noFill/>
        </p:spPr>
        <p:txBody>
          <a:bodyPr wrap="square" rtlCol="0">
            <a:spAutoFit/>
          </a:bodyPr>
          <a:lstStyle/>
          <a:p>
            <a:pPr defTabSz="914446">
              <a:defRPr/>
            </a:pPr>
            <a:r>
              <a:rPr lang="en-GB" sz="4667" b="1" dirty="0" err="1">
                <a:solidFill>
                  <a:srgbClr val="33383E"/>
                </a:solidFill>
                <a:latin typeface="Montserrat" pitchFamily="2" charset="77"/>
              </a:rPr>
              <a:t>ata</a:t>
            </a:r>
            <a:r>
              <a:rPr lang="en-GB" sz="4667" b="1" dirty="0">
                <a:solidFill>
                  <a:srgbClr val="33383E"/>
                </a:solidFill>
                <a:latin typeface="Montserrat" pitchFamily="2" charset="77"/>
              </a:rPr>
              <a:t> Saturdays</a:t>
            </a:r>
            <a:endParaRPr lang="en-NL" sz="4667" b="1" dirty="0">
              <a:solidFill>
                <a:srgbClr val="33383E"/>
              </a:solidFill>
              <a:latin typeface="Montserrat" pitchFamily="2" charset="77"/>
            </a:endParaRPr>
          </a:p>
        </p:txBody>
      </p:sp>
      <p:pic>
        <p:nvPicPr>
          <p:cNvPr id="13" name="Picture 12">
            <a:extLst>
              <a:ext uri="{FF2B5EF4-FFF2-40B4-BE49-F238E27FC236}">
                <a16:creationId xmlns:a16="http://schemas.microsoft.com/office/drawing/2014/main" id="{C6575A79-1F71-40D8-F4E8-C6D1333B857E}"/>
              </a:ext>
            </a:extLst>
          </p:cNvPr>
          <p:cNvPicPr>
            <a:picLocks noChangeAspect="1"/>
          </p:cNvPicPr>
          <p:nvPr/>
        </p:nvPicPr>
        <p:blipFill>
          <a:blip r:embed="rId3"/>
          <a:stretch>
            <a:fillRect/>
          </a:stretch>
        </p:blipFill>
        <p:spPr>
          <a:xfrm>
            <a:off x="3556000" y="6104194"/>
            <a:ext cx="677606" cy="677606"/>
          </a:xfrm>
          <a:prstGeom prst="roundRect">
            <a:avLst>
              <a:gd name="adj" fmla="val 8594"/>
            </a:avLst>
          </a:prstGeom>
          <a:solidFill>
            <a:srgbClr val="FFFFFF">
              <a:shade val="85000"/>
            </a:srgbClr>
          </a:solidFill>
          <a:ln>
            <a:noFill/>
          </a:ln>
          <a:effectLst/>
        </p:spPr>
      </p:pic>
      <p:pic>
        <p:nvPicPr>
          <p:cNvPr id="14" name="Picture 4">
            <a:extLst>
              <a:ext uri="{FF2B5EF4-FFF2-40B4-BE49-F238E27FC236}">
                <a16:creationId xmlns:a16="http://schemas.microsoft.com/office/drawing/2014/main" id="{DDCB5C55-4F38-E0D4-FC14-3980E4EEBE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3269" y="1098890"/>
            <a:ext cx="6765460" cy="162180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104CD9E-434F-B6AF-8204-F495ED3FFE10}"/>
              </a:ext>
            </a:extLst>
          </p:cNvPr>
          <p:cNvPicPr>
            <a:picLocks noChangeAspect="1"/>
          </p:cNvPicPr>
          <p:nvPr/>
        </p:nvPicPr>
        <p:blipFill>
          <a:blip r:embed="rId5"/>
          <a:stretch>
            <a:fillRect/>
          </a:stretch>
        </p:blipFill>
        <p:spPr>
          <a:xfrm>
            <a:off x="4202236" y="4477065"/>
            <a:ext cx="4042321" cy="1282045"/>
          </a:xfrm>
          <a:prstGeom prst="rect">
            <a:avLst/>
          </a:prstGeom>
        </p:spPr>
      </p:pic>
      <p:pic>
        <p:nvPicPr>
          <p:cNvPr id="16" name="Picture 15" descr="A blue and black logo&#10;&#10;Description automatically generated">
            <a:extLst>
              <a:ext uri="{FF2B5EF4-FFF2-40B4-BE49-F238E27FC236}">
                <a16:creationId xmlns:a16="http://schemas.microsoft.com/office/drawing/2014/main" id="{B0D3F20E-B7EE-A722-E327-102C377A7F9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80950" y="2948698"/>
            <a:ext cx="3611050" cy="1203683"/>
          </a:xfrm>
          <a:prstGeom prst="rect">
            <a:avLst/>
          </a:prstGeom>
        </p:spPr>
      </p:pic>
      <p:pic>
        <p:nvPicPr>
          <p:cNvPr id="17" name="Picture 16">
            <a:extLst>
              <a:ext uri="{FF2B5EF4-FFF2-40B4-BE49-F238E27FC236}">
                <a16:creationId xmlns:a16="http://schemas.microsoft.com/office/drawing/2014/main" id="{E0703ADB-C693-3847-A83F-F790D4F06616}"/>
              </a:ext>
            </a:extLst>
          </p:cNvPr>
          <p:cNvPicPr>
            <a:picLocks noChangeAspect="1"/>
          </p:cNvPicPr>
          <p:nvPr/>
        </p:nvPicPr>
        <p:blipFill>
          <a:blip r:embed="rId7"/>
          <a:stretch>
            <a:fillRect/>
          </a:stretch>
        </p:blipFill>
        <p:spPr>
          <a:xfrm>
            <a:off x="4088130" y="2927718"/>
            <a:ext cx="4270532" cy="1078233"/>
          </a:xfrm>
          <a:prstGeom prst="rect">
            <a:avLst/>
          </a:prstGeom>
        </p:spPr>
      </p:pic>
      <p:pic>
        <p:nvPicPr>
          <p:cNvPr id="18" name="Picture 17">
            <a:extLst>
              <a:ext uri="{FF2B5EF4-FFF2-40B4-BE49-F238E27FC236}">
                <a16:creationId xmlns:a16="http://schemas.microsoft.com/office/drawing/2014/main" id="{465626BB-14F0-6AD3-3A4A-21AAB65F3CF5}"/>
              </a:ext>
            </a:extLst>
          </p:cNvPr>
          <p:cNvPicPr>
            <a:picLocks noChangeAspect="1"/>
          </p:cNvPicPr>
          <p:nvPr/>
        </p:nvPicPr>
        <p:blipFill>
          <a:blip r:embed="rId8"/>
          <a:srcRect l="5628" t="36244" r="7171" b="38971"/>
          <a:stretch>
            <a:fillRect/>
          </a:stretch>
        </p:blipFill>
        <p:spPr>
          <a:xfrm>
            <a:off x="-19140" y="2921000"/>
            <a:ext cx="3930741" cy="1117237"/>
          </a:xfrm>
          <a:prstGeom prst="rect">
            <a:avLst/>
          </a:prstGeom>
          <a:solidFill>
            <a:schemeClr val="bg1"/>
          </a:solidFill>
          <a:ln w="63500">
            <a:noFill/>
          </a:ln>
        </p:spPr>
      </p:pic>
      <p:pic>
        <p:nvPicPr>
          <p:cNvPr id="21" name="Picture 20">
            <a:extLst>
              <a:ext uri="{FF2B5EF4-FFF2-40B4-BE49-F238E27FC236}">
                <a16:creationId xmlns:a16="http://schemas.microsoft.com/office/drawing/2014/main" id="{680CD8F0-5EA9-0915-DAA4-C8E463254D80}"/>
              </a:ext>
            </a:extLst>
          </p:cNvPr>
          <p:cNvPicPr>
            <a:picLocks noChangeAspect="1"/>
          </p:cNvPicPr>
          <p:nvPr/>
        </p:nvPicPr>
        <p:blipFill>
          <a:blip r:embed="rId9"/>
          <a:stretch>
            <a:fillRect/>
          </a:stretch>
        </p:blipFill>
        <p:spPr>
          <a:xfrm>
            <a:off x="1117600" y="5308600"/>
            <a:ext cx="2235200" cy="751840"/>
          </a:xfrm>
          <a:prstGeom prst="rect">
            <a:avLst/>
          </a:prstGeom>
        </p:spPr>
      </p:pic>
      <p:pic>
        <p:nvPicPr>
          <p:cNvPr id="22" name="Picture 21" descr="A red text on a white background&#10;&#10;Description automatically generated">
            <a:extLst>
              <a:ext uri="{FF2B5EF4-FFF2-40B4-BE49-F238E27FC236}">
                <a16:creationId xmlns:a16="http://schemas.microsoft.com/office/drawing/2014/main" id="{10FA64DE-8951-35F5-84F4-B29E9B831D7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35191" y="4507234"/>
            <a:ext cx="2026604" cy="877563"/>
          </a:xfrm>
          <a:prstGeom prst="roundRect">
            <a:avLst>
              <a:gd name="adj" fmla="val 8594"/>
            </a:avLst>
          </a:prstGeom>
          <a:solidFill>
            <a:srgbClr val="FFFFFF">
              <a:shade val="85000"/>
            </a:srgbClr>
          </a:solidFill>
          <a:ln>
            <a:noFill/>
          </a:ln>
          <a:effectLst/>
        </p:spPr>
      </p:pic>
      <p:pic>
        <p:nvPicPr>
          <p:cNvPr id="23" name="Picture 22" descr="A blue and black logo&#10;&#10;Description automatically generated">
            <a:extLst>
              <a:ext uri="{FF2B5EF4-FFF2-40B4-BE49-F238E27FC236}">
                <a16:creationId xmlns:a16="http://schemas.microsoft.com/office/drawing/2014/main" id="{879254D6-15E5-EF3F-1942-4BDC0AA3FA0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98538" y="3959777"/>
            <a:ext cx="2036662" cy="1145623"/>
          </a:xfrm>
          <a:prstGeom prst="rect">
            <a:avLst/>
          </a:prstGeom>
        </p:spPr>
      </p:pic>
      <p:pic>
        <p:nvPicPr>
          <p:cNvPr id="24" name="Picture 23">
            <a:extLst>
              <a:ext uri="{FF2B5EF4-FFF2-40B4-BE49-F238E27FC236}">
                <a16:creationId xmlns:a16="http://schemas.microsoft.com/office/drawing/2014/main" id="{BCA9544D-2AE9-CEE9-5BEF-F2517DA243B6}"/>
              </a:ext>
            </a:extLst>
          </p:cNvPr>
          <p:cNvPicPr>
            <a:picLocks noChangeAspect="1"/>
          </p:cNvPicPr>
          <p:nvPr/>
        </p:nvPicPr>
        <p:blipFill>
          <a:blip r:embed="rId12"/>
          <a:stretch>
            <a:fillRect/>
          </a:stretch>
        </p:blipFill>
        <p:spPr>
          <a:xfrm>
            <a:off x="10581251" y="5365741"/>
            <a:ext cx="1433809" cy="1433809"/>
          </a:xfrm>
          <a:prstGeom prst="rect">
            <a:avLst/>
          </a:prstGeom>
        </p:spPr>
      </p:pic>
    </p:spTree>
    <p:extLst>
      <p:ext uri="{BB962C8B-B14F-4D97-AF65-F5344CB8AC3E}">
        <p14:creationId xmlns:p14="http://schemas.microsoft.com/office/powerpoint/2010/main" val="118226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584200" y="2302670"/>
            <a:ext cx="5577840" cy="1231106"/>
          </a:xfrm>
        </p:spPr>
        <p:txBody>
          <a:bodyPr/>
          <a:lstStyle/>
          <a:p>
            <a:r>
              <a:rPr lang="en-US"/>
              <a:t>SQL Server 2025: </a:t>
            </a:r>
            <a:br>
              <a:rPr lang="en-US"/>
            </a:br>
            <a:r>
              <a:rPr lang="en-US"/>
              <a:t>Engine Deep Dive</a:t>
            </a:r>
          </a:p>
        </p:txBody>
      </p:sp>
      <p:sp>
        <p:nvSpPr>
          <p:cNvPr id="5" name="Text Placeholder 4"/>
          <p:cNvSpPr>
            <a:spLocks noGrp="1"/>
          </p:cNvSpPr>
          <p:nvPr>
            <p:ph type="body" sz="quarter" idx="12"/>
          </p:nvPr>
        </p:nvSpPr>
        <p:spPr>
          <a:xfrm>
            <a:off x="584200" y="4364554"/>
            <a:ext cx="5577840" cy="553998"/>
          </a:xfrm>
        </p:spPr>
        <p:txBody>
          <a:bodyPr vert="horz" wrap="square" lIns="0" tIns="0" rIns="0" bIns="0" rtlCol="0" anchor="t">
            <a:spAutoFit/>
          </a:bodyPr>
          <a:lstStyle/>
          <a:p>
            <a:r>
              <a:rPr lang="en-US" dirty="0"/>
              <a:t>Bob Ward, Microsoft</a:t>
            </a:r>
          </a:p>
          <a:p>
            <a:r>
              <a:rPr lang="en-US" dirty="0">
                <a:cs typeface="Segoe UI"/>
              </a:rPr>
              <a:t>Danny de Haan, Redgate</a:t>
            </a:r>
            <a:endParaRPr lang="en-US" dirty="0"/>
          </a:p>
        </p:txBody>
      </p:sp>
      <p:sp>
        <p:nvSpPr>
          <p:cNvPr id="3" name="TextBox 2">
            <a:extLst>
              <a:ext uri="{FF2B5EF4-FFF2-40B4-BE49-F238E27FC236}">
                <a16:creationId xmlns:a16="http://schemas.microsoft.com/office/drawing/2014/main" id="{3884F569-4BF0-FF64-0061-BDD8B3EC1715}"/>
              </a:ext>
            </a:extLst>
          </p:cNvPr>
          <p:cNvSpPr txBox="1"/>
          <p:nvPr/>
        </p:nvSpPr>
        <p:spPr>
          <a:xfrm>
            <a:off x="584200" y="5472332"/>
            <a:ext cx="4481611" cy="615553"/>
          </a:xfrm>
          <a:prstGeom prst="rect">
            <a:avLst/>
          </a:prstGeom>
          <a:noFill/>
        </p:spPr>
        <p:txBody>
          <a:bodyPr wrap="none" lIns="0" tIns="0" rIns="0" bIns="0" rtlCol="0">
            <a:spAutoFit/>
          </a:bodyPr>
          <a:lstStyle/>
          <a:p>
            <a:pPr algn="l"/>
            <a:r>
              <a:rPr lang="en-US" sz="2000" dirty="0"/>
              <a:t>aka.ms/sqlserver2025decks</a:t>
            </a:r>
          </a:p>
          <a:p>
            <a:pPr algn="l"/>
            <a:r>
              <a:rPr lang="en-US" sz="2000" dirty="0"/>
              <a:t>github.com/</a:t>
            </a:r>
            <a:r>
              <a:rPr lang="en-US" sz="2000" dirty="0" err="1"/>
              <a:t>ThatInfraDba</a:t>
            </a:r>
            <a:r>
              <a:rPr lang="en-US" sz="2000" dirty="0"/>
              <a:t>/Presentations</a:t>
            </a:r>
          </a:p>
        </p:txBody>
      </p:sp>
      <p:grpSp>
        <p:nvGrpSpPr>
          <p:cNvPr id="9" name="Group 8">
            <a:extLst>
              <a:ext uri="{FF2B5EF4-FFF2-40B4-BE49-F238E27FC236}">
                <a16:creationId xmlns:a16="http://schemas.microsoft.com/office/drawing/2014/main" id="{6511414D-75FD-57E1-9690-497825798091}"/>
              </a:ext>
            </a:extLst>
          </p:cNvPr>
          <p:cNvGrpSpPr/>
          <p:nvPr/>
        </p:nvGrpSpPr>
        <p:grpSpPr>
          <a:xfrm>
            <a:off x="2341817" y="556919"/>
            <a:ext cx="1780603" cy="426392"/>
            <a:chOff x="2280857" y="488008"/>
            <a:chExt cx="1992439" cy="484153"/>
          </a:xfrm>
        </p:grpSpPr>
        <p:pic>
          <p:nvPicPr>
            <p:cNvPr id="6" name="Picture 5" descr="A black background with a black square&#10;&#10;AI-generated content may be incorrect.">
              <a:extLst>
                <a:ext uri="{FF2B5EF4-FFF2-40B4-BE49-F238E27FC236}">
                  <a16:creationId xmlns:a16="http://schemas.microsoft.com/office/drawing/2014/main" id="{D0972397-2538-310F-17DD-8AF8C4780A4D}"/>
                </a:ext>
              </a:extLst>
            </p:cNvPr>
            <p:cNvPicPr>
              <a:picLocks noChangeAspect="1"/>
            </p:cNvPicPr>
            <p:nvPr/>
          </p:nvPicPr>
          <p:blipFill>
            <a:blip r:embed="rId3"/>
            <a:stretch>
              <a:fillRect/>
            </a:stretch>
          </p:blipFill>
          <p:spPr>
            <a:xfrm>
              <a:off x="2280857" y="494538"/>
              <a:ext cx="1992439" cy="477623"/>
            </a:xfrm>
            <a:prstGeom prst="rect">
              <a:avLst/>
            </a:prstGeom>
          </p:spPr>
        </p:pic>
        <p:pic>
          <p:nvPicPr>
            <p:cNvPr id="8" name="Picture 7" descr="A white text on a black background&#10;&#10;AI-generated content may be incorrect.">
              <a:extLst>
                <a:ext uri="{FF2B5EF4-FFF2-40B4-BE49-F238E27FC236}">
                  <a16:creationId xmlns:a16="http://schemas.microsoft.com/office/drawing/2014/main" id="{96319563-28D9-5044-B907-E10386355CEA}"/>
                </a:ext>
              </a:extLst>
            </p:cNvPr>
            <p:cNvPicPr>
              <a:picLocks noChangeAspect="1"/>
            </p:cNvPicPr>
            <p:nvPr/>
          </p:nvPicPr>
          <p:blipFill>
            <a:blip r:embed="rId4"/>
            <a:srcRect l="21374"/>
            <a:stretch>
              <a:fillRect/>
            </a:stretch>
          </p:blipFill>
          <p:spPr>
            <a:xfrm>
              <a:off x="2692072" y="488008"/>
              <a:ext cx="1581224" cy="482085"/>
            </a:xfrm>
            <a:prstGeom prst="rect">
              <a:avLst/>
            </a:prstGeom>
          </p:spPr>
        </p:pic>
      </p:grpSp>
    </p:spTree>
    <p:extLst>
      <p:ext uri="{BB962C8B-B14F-4D97-AF65-F5344CB8AC3E}">
        <p14:creationId xmlns:p14="http://schemas.microsoft.com/office/powerpoint/2010/main" val="1795078537"/>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3707D-4D48-D98E-F921-DE9845511700}"/>
              </a:ext>
            </a:extLst>
          </p:cNvPr>
          <p:cNvSpPr>
            <a:spLocks noGrp="1"/>
          </p:cNvSpPr>
          <p:nvPr>
            <p:ph type="title" idx="4294967295"/>
          </p:nvPr>
        </p:nvSpPr>
        <p:spPr>
          <a:xfrm>
            <a:off x="587375" y="457200"/>
            <a:ext cx="11017250" cy="554038"/>
          </a:xfrm>
        </p:spPr>
        <p:txBody>
          <a:bodyPr/>
          <a:lstStyle/>
          <a:p>
            <a:pPr algn="ctr"/>
            <a:r>
              <a:rPr lang="en-US"/>
              <a:t>SQL Server 2025</a:t>
            </a:r>
          </a:p>
        </p:txBody>
      </p:sp>
      <p:sp>
        <p:nvSpPr>
          <p:cNvPr id="11" name="TextBox 10">
            <a:extLst>
              <a:ext uri="{FF2B5EF4-FFF2-40B4-BE49-F238E27FC236}">
                <a16:creationId xmlns:a16="http://schemas.microsoft.com/office/drawing/2014/main" id="{39BBC918-C8F6-F5AC-A373-D994F55DE90F}"/>
              </a:ext>
            </a:extLst>
          </p:cNvPr>
          <p:cNvSpPr txBox="1"/>
          <p:nvPr/>
        </p:nvSpPr>
        <p:spPr>
          <a:xfrm>
            <a:off x="1948145" y="997206"/>
            <a:ext cx="8136382" cy="461665"/>
          </a:xfrm>
          <a:prstGeom prst="rect">
            <a:avLst/>
          </a:prstGeom>
          <a:noFill/>
        </p:spPr>
        <p:txBody>
          <a:bodyPr wrap="square">
            <a:spAutoFit/>
          </a:bodyPr>
          <a:lstStyle/>
          <a:p>
            <a:pPr marL="0" marR="0" lvl="0" indent="0" algn="ctr" defTabSz="2901014" rtl="0" eaLnBrk="1" fontAlgn="base" latinLnBrk="0" hangingPunct="1">
              <a:lnSpc>
                <a:spcPct val="100000"/>
              </a:lnSpc>
              <a:spcBef>
                <a:spcPct val="0"/>
              </a:spcBef>
              <a:spcAft>
                <a:spcPct val="0"/>
              </a:spcAft>
              <a:buClrTx/>
              <a:buSzTx/>
              <a:buFontTx/>
              <a:buNone/>
              <a:tabLst/>
              <a:defRPr/>
            </a:pPr>
            <a:r>
              <a:rPr lang="en-US" sz="2400" b="1" spc="-50">
                <a:ln w="3175">
                  <a:noFill/>
                </a:ln>
                <a:gradFill flip="none" rotWithShape="1">
                  <a:gsLst>
                    <a:gs pos="0">
                      <a:srgbClr val="73262F"/>
                    </a:gs>
                    <a:gs pos="80000">
                      <a:srgbClr val="2A446F"/>
                    </a:gs>
                  </a:gsLst>
                  <a:path path="circle">
                    <a:fillToRect l="100000" t="100000"/>
                  </a:path>
                  <a:tileRect r="-100000" b="-100000"/>
                </a:gradFill>
                <a:latin typeface="Segoe UI Variable Display Semibold" pitchFamily="2" charset="0"/>
                <a:cs typeface="Segoe UI" pitchFamily="34" charset="0"/>
              </a:rPr>
              <a:t>The AI-ready enterprise database from ground to cloud</a:t>
            </a:r>
          </a:p>
        </p:txBody>
      </p:sp>
      <p:sp>
        <p:nvSpPr>
          <p:cNvPr id="20" name="Rectangle: Rounded Corners 135">
            <a:extLst>
              <a:ext uri="{FF2B5EF4-FFF2-40B4-BE49-F238E27FC236}">
                <a16:creationId xmlns:a16="http://schemas.microsoft.com/office/drawing/2014/main" id="{D047D07E-E6B0-FFB3-D774-C8E8A696F3BA}"/>
              </a:ext>
              <a:ext uri="{C183D7F6-B498-43B3-948B-1728B52AA6E4}">
                <adec:decorative xmlns:adec="http://schemas.microsoft.com/office/drawing/2017/decorative" val="1"/>
              </a:ext>
            </a:extLst>
          </p:cNvPr>
          <p:cNvSpPr>
            <a:spLocks/>
          </p:cNvSpPr>
          <p:nvPr/>
        </p:nvSpPr>
        <p:spPr bwMode="auto">
          <a:xfrm>
            <a:off x="1640412" y="1579156"/>
            <a:ext cx="2386800" cy="1916008"/>
          </a:xfrm>
          <a:prstGeom prst="roundRect">
            <a:avLst>
              <a:gd name="adj" fmla="val 9199"/>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3" name="Picture 12" descr="OpenAI begins publicly tracking AI model efficiency | VentureBeat">
            <a:extLst>
              <a:ext uri="{FF2B5EF4-FFF2-40B4-BE49-F238E27FC236}">
                <a16:creationId xmlns:a16="http://schemas.microsoft.com/office/drawing/2014/main" id="{AE3FE67B-90D0-3223-4BAB-DD7FA6319EF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335" r="34335" b="40681"/>
          <a:stretch/>
        </p:blipFill>
        <p:spPr bwMode="auto">
          <a:xfrm>
            <a:off x="2952920" y="1822475"/>
            <a:ext cx="427772" cy="404967"/>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descr="Llama icon">
            <a:extLst>
              <a:ext uri="{FF2B5EF4-FFF2-40B4-BE49-F238E27FC236}">
                <a16:creationId xmlns:a16="http://schemas.microsoft.com/office/drawing/2014/main" id="{6B9ED9B7-4506-1A36-CBD1-29B083C0EE0B}"/>
              </a:ext>
            </a:extLst>
          </p:cNvPr>
          <p:cNvPicPr>
            <a:picLocks noChangeAspect="1"/>
          </p:cNvPicPr>
          <p:nvPr/>
        </p:nvPicPr>
        <p:blipFill>
          <a:blip r:embed="rId4"/>
          <a:stretch>
            <a:fillRect/>
          </a:stretch>
        </p:blipFill>
        <p:spPr>
          <a:xfrm>
            <a:off x="1867222" y="2321488"/>
            <a:ext cx="909179" cy="477319"/>
          </a:xfrm>
          <a:prstGeom prst="rect">
            <a:avLst/>
          </a:prstGeom>
        </p:spPr>
      </p:pic>
      <p:sp>
        <p:nvSpPr>
          <p:cNvPr id="48" name="TextBox 47">
            <a:extLst>
              <a:ext uri="{FF2B5EF4-FFF2-40B4-BE49-F238E27FC236}">
                <a16:creationId xmlns:a16="http://schemas.microsoft.com/office/drawing/2014/main" id="{F9C0A363-2595-FD99-ADD6-5D98389FE546}"/>
              </a:ext>
            </a:extLst>
          </p:cNvPr>
          <p:cNvSpPr txBox="1"/>
          <p:nvPr/>
        </p:nvSpPr>
        <p:spPr>
          <a:xfrm>
            <a:off x="2373365" y="2981098"/>
            <a:ext cx="920894" cy="246221"/>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mn-cs"/>
              </a:rPr>
              <a:t>AI built-in</a:t>
            </a:r>
          </a:p>
        </p:txBody>
      </p:sp>
      <p:sp>
        <p:nvSpPr>
          <p:cNvPr id="21" name="Rectangle: Rounded Corners 135">
            <a:extLst>
              <a:ext uri="{FF2B5EF4-FFF2-40B4-BE49-F238E27FC236}">
                <a16:creationId xmlns:a16="http://schemas.microsoft.com/office/drawing/2014/main" id="{15A9267F-96D4-232F-85AC-D07FA8CF356C}"/>
              </a:ext>
              <a:ext uri="{C183D7F6-B498-43B3-948B-1728B52AA6E4}">
                <adec:decorative xmlns:adec="http://schemas.microsoft.com/office/drawing/2017/decorative" val="1"/>
              </a:ext>
            </a:extLst>
          </p:cNvPr>
          <p:cNvSpPr>
            <a:spLocks/>
          </p:cNvSpPr>
          <p:nvPr/>
        </p:nvSpPr>
        <p:spPr bwMode="auto">
          <a:xfrm>
            <a:off x="8164961" y="1579156"/>
            <a:ext cx="2386627" cy="1920240"/>
          </a:xfrm>
          <a:prstGeom prst="roundRect">
            <a:avLst>
              <a:gd name="adj" fmla="val 9137"/>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68" name="Picture 67" descr="Icon&#10;&#10;Description automatically generated">
            <a:extLst>
              <a:ext uri="{FF2B5EF4-FFF2-40B4-BE49-F238E27FC236}">
                <a16:creationId xmlns:a16="http://schemas.microsoft.com/office/drawing/2014/main" id="{BE8B4D96-F3AD-A281-740A-45277FC295B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90675" y="1850230"/>
            <a:ext cx="423570" cy="423570"/>
          </a:xfrm>
          <a:prstGeom prst="rect">
            <a:avLst/>
          </a:prstGeom>
        </p:spPr>
      </p:pic>
      <p:pic>
        <p:nvPicPr>
          <p:cNvPr id="4" name="Picture 3" descr="A logo with a black background&#10;&#10;Description automatically generated">
            <a:extLst>
              <a:ext uri="{FF2B5EF4-FFF2-40B4-BE49-F238E27FC236}">
                <a16:creationId xmlns:a16="http://schemas.microsoft.com/office/drawing/2014/main" id="{2AFFBBE3-5664-0311-DD78-0742922F93CA}"/>
              </a:ext>
            </a:extLst>
          </p:cNvPr>
          <p:cNvPicPr>
            <a:picLocks noChangeAspect="1"/>
          </p:cNvPicPr>
          <p:nvPr/>
        </p:nvPicPr>
        <p:blipFill>
          <a:blip r:embed="rId6"/>
          <a:stretch>
            <a:fillRect/>
          </a:stretch>
        </p:blipFill>
        <p:spPr>
          <a:xfrm>
            <a:off x="8619353" y="2387654"/>
            <a:ext cx="419100" cy="419100"/>
          </a:xfrm>
          <a:prstGeom prst="rect">
            <a:avLst/>
          </a:prstGeom>
        </p:spPr>
      </p:pic>
      <p:pic>
        <p:nvPicPr>
          <p:cNvPr id="69" name="Picture 68" descr="Logo, company name&#10;&#10;Description automatically generated">
            <a:extLst>
              <a:ext uri="{FF2B5EF4-FFF2-40B4-BE49-F238E27FC236}">
                <a16:creationId xmlns:a16="http://schemas.microsoft.com/office/drawing/2014/main" id="{B70E7E3D-AFF7-FF40-81C4-07E54D2080E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916" r="-7916"/>
          <a:stretch/>
        </p:blipFill>
        <p:spPr>
          <a:xfrm>
            <a:off x="9201948" y="2444306"/>
            <a:ext cx="401025" cy="346891"/>
          </a:xfrm>
          <a:prstGeom prst="rect">
            <a:avLst/>
          </a:prstGeom>
          <a:noFill/>
          <a:ln>
            <a:noFill/>
          </a:ln>
          <a:effectLst/>
        </p:spPr>
      </p:pic>
      <p:pic>
        <p:nvPicPr>
          <p:cNvPr id="71" name="Graphic 70">
            <a:extLst>
              <a:ext uri="{FF2B5EF4-FFF2-40B4-BE49-F238E27FC236}">
                <a16:creationId xmlns:a16="http://schemas.microsoft.com/office/drawing/2014/main" id="{34526E7B-2DBC-E6C2-291F-E1C9D9C4D191}"/>
              </a:ext>
              <a:ext uri="{C183D7F6-B498-43B3-948B-1728B52AA6E4}">
                <adec:decorative xmlns:adec="http://schemas.microsoft.com/office/drawing/2017/decorative" val="1"/>
              </a:ext>
            </a:extLst>
          </p:cNvPr>
          <p:cNvPicPr>
            <a:picLocks noChangeAspect="1"/>
          </p:cNvPicPr>
          <p:nvPr/>
        </p:nvPicPr>
        <p:blipFill rotWithShape="1">
          <a:blip r:embed="rId8">
            <a:extLst>
              <a:ext uri="{96DAC541-7B7A-43D3-8B79-37D633B846F1}">
                <asvg:svgBlip xmlns:asvg="http://schemas.microsoft.com/office/drawing/2016/SVG/main" r:embed="rId9"/>
              </a:ext>
            </a:extLst>
          </a:blip>
          <a:srcRect l="-7916" r="-7916"/>
          <a:stretch/>
        </p:blipFill>
        <p:spPr>
          <a:xfrm>
            <a:off x="9674548" y="2393450"/>
            <a:ext cx="519624" cy="448602"/>
          </a:xfrm>
          <a:prstGeom prst="rect">
            <a:avLst/>
          </a:prstGeom>
        </p:spPr>
      </p:pic>
      <p:sp>
        <p:nvSpPr>
          <p:cNvPr id="56" name="TextBox 55">
            <a:extLst>
              <a:ext uri="{FF2B5EF4-FFF2-40B4-BE49-F238E27FC236}">
                <a16:creationId xmlns:a16="http://schemas.microsoft.com/office/drawing/2014/main" id="{DCD3761B-1721-2BB1-854C-7DDB267D5DD6}"/>
              </a:ext>
            </a:extLst>
          </p:cNvPr>
          <p:cNvSpPr txBox="1"/>
          <p:nvPr/>
        </p:nvSpPr>
        <p:spPr>
          <a:xfrm>
            <a:off x="8461746" y="2928859"/>
            <a:ext cx="1793056" cy="492443"/>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mn-cs"/>
              </a:rPr>
              <a:t>Integrate your data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mn-cs"/>
              </a:rPr>
              <a:t>with Fabric</a:t>
            </a:r>
          </a:p>
        </p:txBody>
      </p:sp>
      <p:sp>
        <p:nvSpPr>
          <p:cNvPr id="22" name="Rectangle: Rounded Corners 135">
            <a:extLst>
              <a:ext uri="{FF2B5EF4-FFF2-40B4-BE49-F238E27FC236}">
                <a16:creationId xmlns:a16="http://schemas.microsoft.com/office/drawing/2014/main" id="{EDFCBFFA-6840-BDB0-F27E-EF69F07454A5}"/>
              </a:ext>
              <a:ext uri="{C183D7F6-B498-43B3-948B-1728B52AA6E4}">
                <adec:decorative xmlns:adec="http://schemas.microsoft.com/office/drawing/2017/decorative" val="1"/>
              </a:ext>
            </a:extLst>
          </p:cNvPr>
          <p:cNvSpPr>
            <a:spLocks/>
          </p:cNvSpPr>
          <p:nvPr/>
        </p:nvSpPr>
        <p:spPr bwMode="auto">
          <a:xfrm>
            <a:off x="4902600" y="1579156"/>
            <a:ext cx="2386800" cy="1916008"/>
          </a:xfrm>
          <a:prstGeom prst="roundRect">
            <a:avLst>
              <a:gd name="adj" fmla="val 9199"/>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76" name="Picture 12" descr="json Vector Icons free download in SVG, PNG Format">
            <a:extLst>
              <a:ext uri="{FF2B5EF4-FFF2-40B4-BE49-F238E27FC236}">
                <a16:creationId xmlns:a16="http://schemas.microsoft.com/office/drawing/2014/main" id="{75980C16-2DD3-3203-143F-4697C4862F46}"/>
              </a:ext>
            </a:extLst>
          </p:cNvPr>
          <p:cNvPicPr>
            <a:picLocks noChangeAspect="1" noChangeArrowheads="1"/>
          </p:cNvPicPr>
          <p:nvPr/>
        </p:nvPicPr>
        <p:blipFill>
          <a:blip r:embed="rId10" cstate="print">
            <a:extLst>
              <a:ext uri="{BEBA8EAE-BF5A-486C-A8C5-ECC9F3942E4B}">
                <a14:imgProps xmlns:a14="http://schemas.microsoft.com/office/drawing/2010/main">
                  <a14:imgLayer r:embed="rId11">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5150058" y="1863116"/>
            <a:ext cx="376219" cy="376219"/>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76">
            <a:extLst>
              <a:ext uri="{FF2B5EF4-FFF2-40B4-BE49-F238E27FC236}">
                <a16:creationId xmlns:a16="http://schemas.microsoft.com/office/drawing/2014/main" id="{9EB23CF4-2D77-BB0F-5371-153A99CACA64}"/>
              </a:ext>
              <a:ext uri="{C183D7F6-B498-43B3-948B-1728B52AA6E4}">
                <adec:decorative xmlns:adec="http://schemas.microsoft.com/office/drawing/2017/decorative" val="1"/>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862410" y="1859817"/>
            <a:ext cx="382817" cy="382817"/>
          </a:xfrm>
          <a:prstGeom prst="rect">
            <a:avLst/>
          </a:prstGeom>
          <a:noFill/>
          <a:extLst>
            <a:ext uri="{909E8E84-426E-40DD-AFC4-6F175D3DCCD1}">
              <a14:hiddenFill xmlns:a14="http://schemas.microsoft.com/office/drawing/2010/main">
                <a:solidFill>
                  <a:srgbClr val="FFFFFF"/>
                </a:solidFill>
              </a14:hiddenFill>
            </a:ext>
          </a:extLst>
        </p:spPr>
      </p:pic>
      <p:grpSp>
        <p:nvGrpSpPr>
          <p:cNvPr id="72" name="Group 71" descr="Document and SQL database graphic encased in brackets">
            <a:extLst>
              <a:ext uri="{FF2B5EF4-FFF2-40B4-BE49-F238E27FC236}">
                <a16:creationId xmlns:a16="http://schemas.microsoft.com/office/drawing/2014/main" id="{5FF02DF7-085D-60B9-3530-4B2AEBEDEFF1}"/>
              </a:ext>
            </a:extLst>
          </p:cNvPr>
          <p:cNvGrpSpPr>
            <a:grpSpLocks noChangeAspect="1"/>
          </p:cNvGrpSpPr>
          <p:nvPr/>
        </p:nvGrpSpPr>
        <p:grpSpPr>
          <a:xfrm>
            <a:off x="6579245" y="1859817"/>
            <a:ext cx="382817" cy="382817"/>
            <a:chOff x="9535761" y="257664"/>
            <a:chExt cx="2275237" cy="2275237"/>
          </a:xfrm>
        </p:grpSpPr>
        <p:pic>
          <p:nvPicPr>
            <p:cNvPr id="73" name="Picture 72">
              <a:extLst>
                <a:ext uri="{FF2B5EF4-FFF2-40B4-BE49-F238E27FC236}">
                  <a16:creationId xmlns:a16="http://schemas.microsoft.com/office/drawing/2014/main" id="{99E64072-402D-73E2-DF02-A966452ECF17}"/>
                </a:ext>
              </a:extLst>
            </p:cNvPr>
            <p:cNvPicPr>
              <a:picLocks noChangeAspect="1"/>
            </p:cNvPicPr>
            <p:nvPr/>
          </p:nvPicPr>
          <p:blipFill>
            <a:blip r:embed="rId13"/>
            <a:stretch>
              <a:fillRect/>
            </a:stretch>
          </p:blipFill>
          <p:spPr>
            <a:xfrm>
              <a:off x="9535761" y="257664"/>
              <a:ext cx="2275237" cy="2275237"/>
            </a:xfrm>
            <a:prstGeom prst="rect">
              <a:avLst/>
            </a:prstGeom>
          </p:spPr>
        </p:pic>
        <p:pic>
          <p:nvPicPr>
            <p:cNvPr id="74" name="Graphic 90">
              <a:extLst>
                <a:ext uri="{FF2B5EF4-FFF2-40B4-BE49-F238E27FC236}">
                  <a16:creationId xmlns:a16="http://schemas.microsoft.com/office/drawing/2014/main" id="{F28FA9EE-2D7B-72D4-E387-6ACB4AD6D8E6}"/>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0258062" y="1492854"/>
              <a:ext cx="830632" cy="790708"/>
            </a:xfrm>
            <a:prstGeom prst="rect">
              <a:avLst/>
            </a:prstGeom>
          </p:spPr>
        </p:pic>
        <p:pic>
          <p:nvPicPr>
            <p:cNvPr id="75" name="Graphic 74" descr="Document outline">
              <a:extLst>
                <a:ext uri="{FF2B5EF4-FFF2-40B4-BE49-F238E27FC236}">
                  <a16:creationId xmlns:a16="http://schemas.microsoft.com/office/drawing/2014/main" id="{9B948342-BA6B-0318-A403-A915E1EB189F}"/>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a:off x="10276883" y="511759"/>
              <a:ext cx="792997" cy="792997"/>
            </a:xfrm>
            <a:prstGeom prst="rect">
              <a:avLst/>
            </a:prstGeom>
          </p:spPr>
        </p:pic>
      </p:grpSp>
      <p:pic>
        <p:nvPicPr>
          <p:cNvPr id="1026" name="Picture 2" descr="The Data School - Regular Expressions (Regex) for complete beginners">
            <a:extLst>
              <a:ext uri="{FF2B5EF4-FFF2-40B4-BE49-F238E27FC236}">
                <a16:creationId xmlns:a16="http://schemas.microsoft.com/office/drawing/2014/main" id="{98BE7BF2-A0FC-AA0F-0BBC-7EE43F594C7C}"/>
              </a:ext>
            </a:extLst>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5524443" y="2412200"/>
            <a:ext cx="348429" cy="3484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DE32A72-6F92-8637-3A2C-A9BB6C0E332D}"/>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rcRect/>
          <a:stretch/>
        </p:blipFill>
        <p:spPr>
          <a:xfrm>
            <a:off x="6335348" y="2412200"/>
            <a:ext cx="348429" cy="348429"/>
          </a:xfrm>
          <a:prstGeom prst="rect">
            <a:avLst/>
          </a:prstGeom>
        </p:spPr>
      </p:pic>
      <p:sp>
        <p:nvSpPr>
          <p:cNvPr id="64" name="TextBox 63">
            <a:extLst>
              <a:ext uri="{FF2B5EF4-FFF2-40B4-BE49-F238E27FC236}">
                <a16:creationId xmlns:a16="http://schemas.microsoft.com/office/drawing/2014/main" id="{6E4626C1-5FD6-40AB-9A7E-9D9AF8BD4248}"/>
              </a:ext>
            </a:extLst>
          </p:cNvPr>
          <p:cNvSpPr txBox="1"/>
          <p:nvPr/>
        </p:nvSpPr>
        <p:spPr>
          <a:xfrm>
            <a:off x="5106071" y="2918069"/>
            <a:ext cx="1979859" cy="49244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mj-lt"/>
                <a:ea typeface="+mn-ea"/>
                <a:cs typeface="+mn-cs"/>
              </a:rPr>
              <a:t>Develop modern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mj-lt"/>
                <a:ea typeface="+mn-ea"/>
                <a:cs typeface="+mn-cs"/>
              </a:rPr>
              <a:t>data applications</a:t>
            </a:r>
          </a:p>
        </p:txBody>
      </p:sp>
      <p:sp>
        <p:nvSpPr>
          <p:cNvPr id="23" name="Rectangle: Rounded Corners 135">
            <a:extLst>
              <a:ext uri="{FF2B5EF4-FFF2-40B4-BE49-F238E27FC236}">
                <a16:creationId xmlns:a16="http://schemas.microsoft.com/office/drawing/2014/main" id="{9864E0B9-6AC2-834F-8297-334E66EC151D}"/>
              </a:ext>
              <a:ext uri="{C183D7F6-B498-43B3-948B-1728B52AA6E4}">
                <adec:decorative xmlns:adec="http://schemas.microsoft.com/office/drawing/2017/decorative" val="1"/>
              </a:ext>
            </a:extLst>
          </p:cNvPr>
          <p:cNvSpPr>
            <a:spLocks/>
          </p:cNvSpPr>
          <p:nvPr/>
        </p:nvSpPr>
        <p:spPr bwMode="auto">
          <a:xfrm>
            <a:off x="583406" y="3633247"/>
            <a:ext cx="4419600" cy="1168131"/>
          </a:xfrm>
          <a:prstGeom prst="roundRect">
            <a:avLst>
              <a:gd name="adj" fmla="val 14503"/>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86" name="Graphic 85">
            <a:extLst>
              <a:ext uri="{FF2B5EF4-FFF2-40B4-BE49-F238E27FC236}">
                <a16:creationId xmlns:a16="http://schemas.microsoft.com/office/drawing/2014/main" id="{3B2D4CB0-97FB-9A2F-21D9-0D35F8AC31BC}"/>
              </a:ext>
              <a:ext uri="{C183D7F6-B498-43B3-948B-1728B52AA6E4}">
                <adec:decorative xmlns:adec="http://schemas.microsoft.com/office/drawing/2017/decorative" val="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556784" y="3771866"/>
            <a:ext cx="500502" cy="500502"/>
          </a:xfrm>
          <a:prstGeom prst="rect">
            <a:avLst/>
          </a:prstGeom>
        </p:spPr>
      </p:pic>
      <p:pic>
        <p:nvPicPr>
          <p:cNvPr id="94" name="Graphic 93">
            <a:extLst>
              <a:ext uri="{FF2B5EF4-FFF2-40B4-BE49-F238E27FC236}">
                <a16:creationId xmlns:a16="http://schemas.microsoft.com/office/drawing/2014/main" id="{15F001DF-C348-42D2-A92B-1279C35D8C3F}"/>
              </a:ext>
              <a:ext uri="{C183D7F6-B498-43B3-948B-1728B52AA6E4}">
                <adec:decorative xmlns:adec="http://schemas.microsoft.com/office/drawing/2017/decorative" val="1"/>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2545613" y="3771866"/>
            <a:ext cx="500503" cy="500503"/>
          </a:xfrm>
          <a:prstGeom prst="rect">
            <a:avLst/>
          </a:prstGeom>
        </p:spPr>
      </p:pic>
      <p:pic>
        <p:nvPicPr>
          <p:cNvPr id="96" name="Picture 4" descr="Shield">
            <a:extLst>
              <a:ext uri="{FF2B5EF4-FFF2-40B4-BE49-F238E27FC236}">
                <a16:creationId xmlns:a16="http://schemas.microsoft.com/office/drawing/2014/main" id="{338CCCB7-077D-4E05-9B45-E00662018FB9}"/>
              </a:ext>
            </a:extLst>
          </p:cNvPr>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3281090" y="3746906"/>
            <a:ext cx="825634" cy="550422"/>
          </a:xfrm>
          <a:prstGeom prst="rect">
            <a:avLst/>
          </a:prstGeom>
          <a:noFill/>
          <a:extLst>
            <a:ext uri="{909E8E84-426E-40DD-AFC4-6F175D3DCCD1}">
              <a14:hiddenFill xmlns:a14="http://schemas.microsoft.com/office/drawing/2010/main">
                <a:solidFill>
                  <a:srgbClr val="FFFFFF"/>
                </a:solidFill>
              </a14:hiddenFill>
            </a:ext>
          </a:extLst>
        </p:spPr>
      </p:pic>
      <p:sp>
        <p:nvSpPr>
          <p:cNvPr id="85" name="TextBox 84">
            <a:extLst>
              <a:ext uri="{FF2B5EF4-FFF2-40B4-BE49-F238E27FC236}">
                <a16:creationId xmlns:a16="http://schemas.microsoft.com/office/drawing/2014/main" id="{407C3CF7-A1E1-139E-CD81-7F7308F4D2AE}"/>
              </a:ext>
            </a:extLst>
          </p:cNvPr>
          <p:cNvSpPr txBox="1"/>
          <p:nvPr/>
        </p:nvSpPr>
        <p:spPr>
          <a:xfrm>
            <a:off x="1952130" y="4409777"/>
            <a:ext cx="1617239" cy="246221"/>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mn-cs"/>
              </a:rPr>
              <a:t>Secure by default</a:t>
            </a:r>
          </a:p>
        </p:txBody>
      </p:sp>
      <p:sp>
        <p:nvSpPr>
          <p:cNvPr id="24" name="Rectangle: Rounded Corners 135">
            <a:extLst>
              <a:ext uri="{FF2B5EF4-FFF2-40B4-BE49-F238E27FC236}">
                <a16:creationId xmlns:a16="http://schemas.microsoft.com/office/drawing/2014/main" id="{7FFDDE8E-F6B3-EEAD-460B-7761F746B940}"/>
              </a:ext>
              <a:ext uri="{C183D7F6-B498-43B3-948B-1728B52AA6E4}">
                <adec:decorative xmlns:adec="http://schemas.microsoft.com/office/drawing/2017/decorative" val="1"/>
              </a:ext>
            </a:extLst>
          </p:cNvPr>
          <p:cNvSpPr>
            <a:spLocks/>
          </p:cNvSpPr>
          <p:nvPr/>
        </p:nvSpPr>
        <p:spPr bwMode="auto">
          <a:xfrm>
            <a:off x="7188994" y="3633247"/>
            <a:ext cx="4419600" cy="1168131"/>
          </a:xfrm>
          <a:prstGeom prst="roundRect">
            <a:avLst>
              <a:gd name="adj" fmla="val 14778"/>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grpSp>
        <p:nvGrpSpPr>
          <p:cNvPr id="127" name="Group 126">
            <a:extLst>
              <a:ext uri="{FF2B5EF4-FFF2-40B4-BE49-F238E27FC236}">
                <a16:creationId xmlns:a16="http://schemas.microsoft.com/office/drawing/2014/main" id="{CAAD9C05-5A94-9234-BA0C-1D405BE1DB23}"/>
              </a:ext>
              <a:ext uri="{C183D7F6-B498-43B3-948B-1728B52AA6E4}">
                <adec:decorative xmlns:adec="http://schemas.microsoft.com/office/drawing/2017/decorative" val="1"/>
              </a:ext>
            </a:extLst>
          </p:cNvPr>
          <p:cNvGrpSpPr/>
          <p:nvPr/>
        </p:nvGrpSpPr>
        <p:grpSpPr>
          <a:xfrm>
            <a:off x="9179708" y="3851972"/>
            <a:ext cx="369338" cy="340291"/>
            <a:chOff x="697152" y="3560279"/>
            <a:chExt cx="430538" cy="406298"/>
          </a:xfrm>
        </p:grpSpPr>
        <p:sp>
          <p:nvSpPr>
            <p:cNvPr id="1024" name="Freeform 6">
              <a:extLst>
                <a:ext uri="{FF2B5EF4-FFF2-40B4-BE49-F238E27FC236}">
                  <a16:creationId xmlns:a16="http://schemas.microsoft.com/office/drawing/2014/main" id="{E18D17EB-380F-DF46-82C4-C4F9940657AA}"/>
                </a:ext>
              </a:extLst>
            </p:cNvPr>
            <p:cNvSpPr>
              <a:spLocks/>
            </p:cNvSpPr>
            <p:nvPr/>
          </p:nvSpPr>
          <p:spPr bwMode="auto">
            <a:xfrm rot="2171515">
              <a:off x="834819" y="3791198"/>
              <a:ext cx="190155" cy="175379"/>
            </a:xfrm>
            <a:custGeom>
              <a:avLst/>
              <a:gdLst>
                <a:gd name="T0" fmla="*/ 0 w 147"/>
                <a:gd name="T1" fmla="*/ 125 h 129"/>
                <a:gd name="T2" fmla="*/ 32 w 147"/>
                <a:gd name="T3" fmla="*/ 129 h 129"/>
                <a:gd name="T4" fmla="*/ 147 w 147"/>
                <a:gd name="T5" fmla="*/ 14 h 129"/>
                <a:gd name="T6" fmla="*/ 146 w 147"/>
                <a:gd name="T7" fmla="*/ 0 h 129"/>
              </a:gdLst>
              <a:ahLst/>
              <a:cxnLst>
                <a:cxn ang="0">
                  <a:pos x="T0" y="T1"/>
                </a:cxn>
                <a:cxn ang="0">
                  <a:pos x="T2" y="T3"/>
                </a:cxn>
                <a:cxn ang="0">
                  <a:pos x="T4" y="T5"/>
                </a:cxn>
                <a:cxn ang="0">
                  <a:pos x="T6" y="T7"/>
                </a:cxn>
              </a:cxnLst>
              <a:rect l="0" t="0" r="r" b="b"/>
              <a:pathLst>
                <a:path w="147" h="129">
                  <a:moveTo>
                    <a:pt x="0" y="125"/>
                  </a:moveTo>
                  <a:cubicBezTo>
                    <a:pt x="10" y="127"/>
                    <a:pt x="21" y="129"/>
                    <a:pt x="32" y="129"/>
                  </a:cubicBezTo>
                  <a:cubicBezTo>
                    <a:pt x="96" y="129"/>
                    <a:pt x="147" y="77"/>
                    <a:pt x="147" y="14"/>
                  </a:cubicBezTo>
                  <a:cubicBezTo>
                    <a:pt x="147" y="9"/>
                    <a:pt x="147" y="4"/>
                    <a:pt x="146" y="0"/>
                  </a:cubicBezTo>
                </a:path>
              </a:pathLst>
            </a:custGeom>
            <a:noFill/>
            <a:ln w="19050" cap="flat">
              <a:gradFill>
                <a:gsLst>
                  <a:gs pos="0">
                    <a:schemeClr val="accent3"/>
                  </a:gs>
                  <a:gs pos="100000">
                    <a:schemeClr val="accent1"/>
                  </a:gs>
                </a:gsLst>
                <a:lin ang="5400000" scaled="1"/>
              </a:gradFill>
              <a:prstDash val="solid"/>
              <a:miter lim="800000"/>
              <a:headEnd type="triangle"/>
              <a:tailEnd type="none"/>
            </a:ln>
            <a:extLst>
              <a:ext uri="{909E8E84-426E-40DD-AFC4-6F175D3DCCD1}">
                <a14:hiddenFill xmlns:a14="http://schemas.microsoft.com/office/drawing/2010/main">
                  <a:solidFill>
                    <a:srgbClr val="FFFFFF"/>
                  </a:solidFill>
                </a14:hiddenFill>
              </a:ext>
            </a:extLst>
          </p:spPr>
          <p:txBody>
            <a:bodyPr vert="horz" wrap="square" lIns="91427" tIns="45713" rIns="91427" bIns="45713" numCol="1" anchor="t" anchorCtr="0" compatLnSpc="1">
              <a:prstTxWarp prst="textNoShape">
                <a:avLst/>
              </a:prstTxWarp>
            </a:bodyPr>
            <a:lstStyle/>
            <a:p>
              <a:pPr marL="0" marR="0" lvl="0" indent="0" algn="l" defTabSz="914225"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1025" name="Freeform 5">
              <a:extLst>
                <a:ext uri="{FF2B5EF4-FFF2-40B4-BE49-F238E27FC236}">
                  <a16:creationId xmlns:a16="http://schemas.microsoft.com/office/drawing/2014/main" id="{5BA498A9-7DD5-EF56-CBF2-808A54AD9D33}"/>
                </a:ext>
              </a:extLst>
            </p:cNvPr>
            <p:cNvSpPr>
              <a:spLocks/>
            </p:cNvSpPr>
            <p:nvPr/>
          </p:nvSpPr>
          <p:spPr bwMode="auto">
            <a:xfrm rot="2978489">
              <a:off x="841712" y="3563270"/>
              <a:ext cx="176369" cy="170388"/>
            </a:xfrm>
            <a:custGeom>
              <a:avLst/>
              <a:gdLst>
                <a:gd name="T0" fmla="*/ 1 w 130"/>
                <a:gd name="T1" fmla="*/ 132 h 132"/>
                <a:gd name="T2" fmla="*/ 0 w 130"/>
                <a:gd name="T3" fmla="*/ 115 h 132"/>
                <a:gd name="T4" fmla="*/ 115 w 130"/>
                <a:gd name="T5" fmla="*/ 0 h 132"/>
                <a:gd name="T6" fmla="*/ 130 w 130"/>
                <a:gd name="T7" fmla="*/ 0 h 132"/>
              </a:gdLst>
              <a:ahLst/>
              <a:cxnLst>
                <a:cxn ang="0">
                  <a:pos x="T0" y="T1"/>
                </a:cxn>
                <a:cxn ang="0">
                  <a:pos x="T2" y="T3"/>
                </a:cxn>
                <a:cxn ang="0">
                  <a:pos x="T4" y="T5"/>
                </a:cxn>
                <a:cxn ang="0">
                  <a:pos x="T6" y="T7"/>
                </a:cxn>
              </a:cxnLst>
              <a:rect l="0" t="0" r="r" b="b"/>
              <a:pathLst>
                <a:path w="130" h="132">
                  <a:moveTo>
                    <a:pt x="1" y="132"/>
                  </a:moveTo>
                  <a:cubicBezTo>
                    <a:pt x="1" y="126"/>
                    <a:pt x="0" y="120"/>
                    <a:pt x="0" y="115"/>
                  </a:cubicBezTo>
                  <a:cubicBezTo>
                    <a:pt x="0" y="51"/>
                    <a:pt x="51" y="0"/>
                    <a:pt x="115" y="0"/>
                  </a:cubicBezTo>
                  <a:cubicBezTo>
                    <a:pt x="121" y="0"/>
                    <a:pt x="126" y="0"/>
                    <a:pt x="130" y="0"/>
                  </a:cubicBezTo>
                </a:path>
              </a:pathLst>
            </a:custGeom>
            <a:noFill/>
            <a:ln w="19050" cap="flat">
              <a:gradFill>
                <a:gsLst>
                  <a:gs pos="0">
                    <a:schemeClr val="accent3"/>
                  </a:gs>
                  <a:gs pos="100000">
                    <a:schemeClr val="accent1"/>
                  </a:gs>
                </a:gsLst>
                <a:lin ang="5400000" scaled="1"/>
              </a:gradFill>
              <a:prstDash val="solid"/>
              <a:miter lim="800000"/>
              <a:headEnd/>
              <a:tailEnd type="triangle"/>
            </a:ln>
            <a:extLst>
              <a:ext uri="{909E8E84-426E-40DD-AFC4-6F175D3DCCD1}">
                <a14:hiddenFill xmlns:a14="http://schemas.microsoft.com/office/drawing/2010/main">
                  <a:solidFill>
                    <a:srgbClr val="FFFFFF"/>
                  </a:solidFill>
                </a14:hiddenFill>
              </a:ext>
            </a:extLst>
          </p:spPr>
          <p:txBody>
            <a:bodyPr vert="horz" wrap="square" lIns="91427" tIns="45713" rIns="91427" bIns="45713" numCol="1" anchor="t" anchorCtr="0" compatLnSpc="1">
              <a:prstTxWarp prst="textNoShape">
                <a:avLst/>
              </a:prstTxWarp>
            </a:bodyPr>
            <a:lstStyle/>
            <a:p>
              <a:pPr marL="0" marR="0" lvl="0" indent="0" algn="l" defTabSz="914225"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1027" name="Freeform 182">
              <a:extLst>
                <a:ext uri="{FF2B5EF4-FFF2-40B4-BE49-F238E27FC236}">
                  <a16:creationId xmlns:a16="http://schemas.microsoft.com/office/drawing/2014/main" id="{6FDE473E-3BAA-CC7E-E347-FA3598A3EAD3}"/>
                </a:ext>
              </a:extLst>
            </p:cNvPr>
            <p:cNvSpPr/>
            <p:nvPr/>
          </p:nvSpPr>
          <p:spPr bwMode="auto">
            <a:xfrm>
              <a:off x="697152" y="3668938"/>
              <a:ext cx="134620" cy="181732"/>
            </a:xfrm>
            <a:custGeom>
              <a:avLst/>
              <a:gdLst>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143359 h 1866625"/>
                <a:gd name="connsiteX30" fmla="*/ 21049 w 1455401"/>
                <a:gd name="connsiteY30" fmla="*/ 1033051 h 1866625"/>
                <a:gd name="connsiteX31" fmla="*/ 15633 w 1455401"/>
                <a:gd name="connsiteY31" fmla="*/ 1030526 h 1866625"/>
                <a:gd name="connsiteX32" fmla="*/ 0 w 1455401"/>
                <a:gd name="connsiteY32" fmla="*/ 1017423 h 1866625"/>
                <a:gd name="connsiteX33" fmla="*/ 1 w 1455401"/>
                <a:gd name="connsiteY33" fmla="*/ 296841 h 1866625"/>
                <a:gd name="connsiteX34" fmla="*/ 0 w 1455401"/>
                <a:gd name="connsiteY34" fmla="*/ 296838 h 1866625"/>
                <a:gd name="connsiteX35" fmla="*/ 1 w 1455401"/>
                <a:gd name="connsiteY35" fmla="*/ 296835 h 1866625"/>
                <a:gd name="connsiteX36" fmla="*/ 3758 w 1455401"/>
                <a:gd name="connsiteY36" fmla="*/ 266488 h 1866625"/>
                <a:gd name="connsiteX37" fmla="*/ 727700 w 1455401"/>
                <a:gd name="connsiteY3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033051 h 1866625"/>
                <a:gd name="connsiteX30" fmla="*/ 15633 w 1455401"/>
                <a:gd name="connsiteY30" fmla="*/ 1030526 h 1866625"/>
                <a:gd name="connsiteX31" fmla="*/ 0 w 1455401"/>
                <a:gd name="connsiteY31" fmla="*/ 1017423 h 1866625"/>
                <a:gd name="connsiteX32" fmla="*/ 1 w 1455401"/>
                <a:gd name="connsiteY32" fmla="*/ 296841 h 1866625"/>
                <a:gd name="connsiteX33" fmla="*/ 0 w 1455401"/>
                <a:gd name="connsiteY33" fmla="*/ 296838 h 1866625"/>
                <a:gd name="connsiteX34" fmla="*/ 1 w 1455401"/>
                <a:gd name="connsiteY34" fmla="*/ 296835 h 1866625"/>
                <a:gd name="connsiteX35" fmla="*/ 3758 w 1455401"/>
                <a:gd name="connsiteY35" fmla="*/ 266488 h 1866625"/>
                <a:gd name="connsiteX36" fmla="*/ 727700 w 1455401"/>
                <a:gd name="connsiteY3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15633 w 1455401"/>
                <a:gd name="connsiteY29" fmla="*/ 1030526 h 1866625"/>
                <a:gd name="connsiteX30" fmla="*/ 0 w 1455401"/>
                <a:gd name="connsiteY30" fmla="*/ 1017423 h 1866625"/>
                <a:gd name="connsiteX31" fmla="*/ 1 w 1455401"/>
                <a:gd name="connsiteY31" fmla="*/ 296841 h 1866625"/>
                <a:gd name="connsiteX32" fmla="*/ 0 w 1455401"/>
                <a:gd name="connsiteY32" fmla="*/ 296838 h 1866625"/>
                <a:gd name="connsiteX33" fmla="*/ 1 w 1455401"/>
                <a:gd name="connsiteY33" fmla="*/ 296835 h 1866625"/>
                <a:gd name="connsiteX34" fmla="*/ 3758 w 1455401"/>
                <a:gd name="connsiteY34" fmla="*/ 266488 h 1866625"/>
                <a:gd name="connsiteX35" fmla="*/ 727700 w 1455401"/>
                <a:gd name="connsiteY35"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0 w 1455401"/>
                <a:gd name="connsiteY29" fmla="*/ 1017423 h 1866625"/>
                <a:gd name="connsiteX30" fmla="*/ 1 w 1455401"/>
                <a:gd name="connsiteY30" fmla="*/ 296841 h 1866625"/>
                <a:gd name="connsiteX31" fmla="*/ 0 w 1455401"/>
                <a:gd name="connsiteY31" fmla="*/ 296838 h 1866625"/>
                <a:gd name="connsiteX32" fmla="*/ 1 w 1455401"/>
                <a:gd name="connsiteY32" fmla="*/ 296835 h 1866625"/>
                <a:gd name="connsiteX33" fmla="*/ 3758 w 1455401"/>
                <a:gd name="connsiteY33" fmla="*/ 266488 h 1866625"/>
                <a:gd name="connsiteX34" fmla="*/ 727700 w 1455401"/>
                <a:gd name="connsiteY34"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0 w 1455401"/>
                <a:gd name="connsiteY28" fmla="*/ 1017423 h 1866625"/>
                <a:gd name="connsiteX29" fmla="*/ 1 w 1455401"/>
                <a:gd name="connsiteY29" fmla="*/ 296841 h 1866625"/>
                <a:gd name="connsiteX30" fmla="*/ 0 w 1455401"/>
                <a:gd name="connsiteY30" fmla="*/ 296838 h 1866625"/>
                <a:gd name="connsiteX31" fmla="*/ 1 w 1455401"/>
                <a:gd name="connsiteY31" fmla="*/ 296835 h 1866625"/>
                <a:gd name="connsiteX32" fmla="*/ 3758 w 1455401"/>
                <a:gd name="connsiteY32" fmla="*/ 266488 h 1866625"/>
                <a:gd name="connsiteX33" fmla="*/ 727700 w 1455401"/>
                <a:gd name="connsiteY33"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 w 1455401"/>
                <a:gd name="connsiteY28" fmla="*/ 296841 h 1866625"/>
                <a:gd name="connsiteX29" fmla="*/ 0 w 1455401"/>
                <a:gd name="connsiteY29" fmla="*/ 296838 h 1866625"/>
                <a:gd name="connsiteX30" fmla="*/ 1 w 1455401"/>
                <a:gd name="connsiteY30" fmla="*/ 296835 h 1866625"/>
                <a:gd name="connsiteX31" fmla="*/ 3758 w 1455401"/>
                <a:gd name="connsiteY31" fmla="*/ 266488 h 1866625"/>
                <a:gd name="connsiteX32" fmla="*/ 727700 w 1455401"/>
                <a:gd name="connsiteY32"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296841 h 1866625"/>
                <a:gd name="connsiteX28" fmla="*/ 0 w 1455401"/>
                <a:gd name="connsiteY28" fmla="*/ 296838 h 1866625"/>
                <a:gd name="connsiteX29" fmla="*/ 1 w 1455401"/>
                <a:gd name="connsiteY29" fmla="*/ 296835 h 1866625"/>
                <a:gd name="connsiteX30" fmla="*/ 3758 w 1455401"/>
                <a:gd name="connsiteY30" fmla="*/ 266488 h 1866625"/>
                <a:gd name="connsiteX31" fmla="*/ 727700 w 1455401"/>
                <a:gd name="connsiteY31"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143359 h 1866625"/>
                <a:gd name="connsiteX13" fmla="*/ 1439768 w 1455401"/>
                <a:gd name="connsiteY13" fmla="*/ 1140834 h 1866625"/>
                <a:gd name="connsiteX14" fmla="*/ 1455401 w 1455401"/>
                <a:gd name="connsiteY14" fmla="*/ 1127732 h 1866625"/>
                <a:gd name="connsiteX15" fmla="*/ 1455401 w 1455401"/>
                <a:gd name="connsiteY15" fmla="*/ 1569784 h 1866625"/>
                <a:gd name="connsiteX16" fmla="*/ 1455401 w 1455401"/>
                <a:gd name="connsiteY16" fmla="*/ 1569787 h 1866625"/>
                <a:gd name="connsiteX17" fmla="*/ 1455401 w 1455401"/>
                <a:gd name="connsiteY17" fmla="*/ 1569790 h 1866625"/>
                <a:gd name="connsiteX18" fmla="*/ 1455401 w 1455401"/>
                <a:gd name="connsiteY18" fmla="*/ 1578767 h 1866625"/>
                <a:gd name="connsiteX19" fmla="*/ 1454289 w 1455401"/>
                <a:gd name="connsiteY19" fmla="*/ 1578767 h 1866625"/>
                <a:gd name="connsiteX20" fmla="*/ 1451644 w 1455401"/>
                <a:gd name="connsiteY20" fmla="*/ 1600137 h 1866625"/>
                <a:gd name="connsiteX21" fmla="*/ 727701 w 1455401"/>
                <a:gd name="connsiteY21" fmla="*/ 1866625 h 1866625"/>
                <a:gd name="connsiteX22" fmla="*/ 3758 w 1455401"/>
                <a:gd name="connsiteY22" fmla="*/ 1600137 h 1866625"/>
                <a:gd name="connsiteX23" fmla="*/ 1113 w 1455401"/>
                <a:gd name="connsiteY23" fmla="*/ 1578767 h 1866625"/>
                <a:gd name="connsiteX24" fmla="*/ 1 w 1455401"/>
                <a:gd name="connsiteY24" fmla="*/ 1578767 h 1866625"/>
                <a:gd name="connsiteX25" fmla="*/ 1 w 1455401"/>
                <a:gd name="connsiteY25" fmla="*/ 1569787 h 1866625"/>
                <a:gd name="connsiteX26" fmla="*/ 1 w 1455401"/>
                <a:gd name="connsiteY26" fmla="*/ 296841 h 1866625"/>
                <a:gd name="connsiteX27" fmla="*/ 0 w 1455401"/>
                <a:gd name="connsiteY27" fmla="*/ 296838 h 1866625"/>
                <a:gd name="connsiteX28" fmla="*/ 1 w 1455401"/>
                <a:gd name="connsiteY28" fmla="*/ 296835 h 1866625"/>
                <a:gd name="connsiteX29" fmla="*/ 3758 w 1455401"/>
                <a:gd name="connsiteY29" fmla="*/ 266488 h 1866625"/>
                <a:gd name="connsiteX30" fmla="*/ 727700 w 1455401"/>
                <a:gd name="connsiteY30"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4352 w 1455401"/>
                <a:gd name="connsiteY11" fmla="*/ 1143359 h 1866625"/>
                <a:gd name="connsiteX12" fmla="*/ 1439768 w 1455401"/>
                <a:gd name="connsiteY12" fmla="*/ 1140834 h 1866625"/>
                <a:gd name="connsiteX13" fmla="*/ 1455401 w 1455401"/>
                <a:gd name="connsiteY13" fmla="*/ 1127732 h 1866625"/>
                <a:gd name="connsiteX14" fmla="*/ 1455401 w 1455401"/>
                <a:gd name="connsiteY14" fmla="*/ 1569784 h 1866625"/>
                <a:gd name="connsiteX15" fmla="*/ 1455401 w 1455401"/>
                <a:gd name="connsiteY15" fmla="*/ 1569787 h 1866625"/>
                <a:gd name="connsiteX16" fmla="*/ 1455401 w 1455401"/>
                <a:gd name="connsiteY16" fmla="*/ 1569790 h 1866625"/>
                <a:gd name="connsiteX17" fmla="*/ 1455401 w 1455401"/>
                <a:gd name="connsiteY17" fmla="*/ 1578767 h 1866625"/>
                <a:gd name="connsiteX18" fmla="*/ 1454289 w 1455401"/>
                <a:gd name="connsiteY18" fmla="*/ 1578767 h 1866625"/>
                <a:gd name="connsiteX19" fmla="*/ 1451644 w 1455401"/>
                <a:gd name="connsiteY19" fmla="*/ 1600137 h 1866625"/>
                <a:gd name="connsiteX20" fmla="*/ 727701 w 1455401"/>
                <a:gd name="connsiteY20" fmla="*/ 1866625 h 1866625"/>
                <a:gd name="connsiteX21" fmla="*/ 3758 w 1455401"/>
                <a:gd name="connsiteY21" fmla="*/ 1600137 h 1866625"/>
                <a:gd name="connsiteX22" fmla="*/ 1113 w 1455401"/>
                <a:gd name="connsiteY22" fmla="*/ 1578767 h 1866625"/>
                <a:gd name="connsiteX23" fmla="*/ 1 w 1455401"/>
                <a:gd name="connsiteY23" fmla="*/ 1578767 h 1866625"/>
                <a:gd name="connsiteX24" fmla="*/ 1 w 1455401"/>
                <a:gd name="connsiteY24" fmla="*/ 1569787 h 1866625"/>
                <a:gd name="connsiteX25" fmla="*/ 1 w 1455401"/>
                <a:gd name="connsiteY25" fmla="*/ 296841 h 1866625"/>
                <a:gd name="connsiteX26" fmla="*/ 0 w 1455401"/>
                <a:gd name="connsiteY26" fmla="*/ 296838 h 1866625"/>
                <a:gd name="connsiteX27" fmla="*/ 1 w 1455401"/>
                <a:gd name="connsiteY27" fmla="*/ 296835 h 1866625"/>
                <a:gd name="connsiteX28" fmla="*/ 3758 w 1455401"/>
                <a:gd name="connsiteY28" fmla="*/ 266488 h 1866625"/>
                <a:gd name="connsiteX29" fmla="*/ 727700 w 1455401"/>
                <a:gd name="connsiteY29"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127732 h 1866625"/>
                <a:gd name="connsiteX13" fmla="*/ 1455401 w 1455401"/>
                <a:gd name="connsiteY13" fmla="*/ 1569784 h 1866625"/>
                <a:gd name="connsiteX14" fmla="*/ 1455401 w 1455401"/>
                <a:gd name="connsiteY14" fmla="*/ 1569787 h 1866625"/>
                <a:gd name="connsiteX15" fmla="*/ 1455401 w 1455401"/>
                <a:gd name="connsiteY15" fmla="*/ 1569790 h 1866625"/>
                <a:gd name="connsiteX16" fmla="*/ 1455401 w 1455401"/>
                <a:gd name="connsiteY16" fmla="*/ 1578767 h 1866625"/>
                <a:gd name="connsiteX17" fmla="*/ 1454289 w 1455401"/>
                <a:gd name="connsiteY17" fmla="*/ 1578767 h 1866625"/>
                <a:gd name="connsiteX18" fmla="*/ 1451644 w 1455401"/>
                <a:gd name="connsiteY18" fmla="*/ 1600137 h 1866625"/>
                <a:gd name="connsiteX19" fmla="*/ 727701 w 1455401"/>
                <a:gd name="connsiteY19" fmla="*/ 1866625 h 1866625"/>
                <a:gd name="connsiteX20" fmla="*/ 3758 w 1455401"/>
                <a:gd name="connsiteY20" fmla="*/ 1600137 h 1866625"/>
                <a:gd name="connsiteX21" fmla="*/ 1113 w 1455401"/>
                <a:gd name="connsiteY21" fmla="*/ 1578767 h 1866625"/>
                <a:gd name="connsiteX22" fmla="*/ 1 w 1455401"/>
                <a:gd name="connsiteY22" fmla="*/ 1578767 h 1866625"/>
                <a:gd name="connsiteX23" fmla="*/ 1 w 1455401"/>
                <a:gd name="connsiteY23" fmla="*/ 1569787 h 1866625"/>
                <a:gd name="connsiteX24" fmla="*/ 1 w 1455401"/>
                <a:gd name="connsiteY24" fmla="*/ 296841 h 1866625"/>
                <a:gd name="connsiteX25" fmla="*/ 0 w 1455401"/>
                <a:gd name="connsiteY25" fmla="*/ 296838 h 1866625"/>
                <a:gd name="connsiteX26" fmla="*/ 1 w 1455401"/>
                <a:gd name="connsiteY26" fmla="*/ 296835 h 1866625"/>
                <a:gd name="connsiteX27" fmla="*/ 3758 w 1455401"/>
                <a:gd name="connsiteY27" fmla="*/ 266488 h 1866625"/>
                <a:gd name="connsiteX28" fmla="*/ 727700 w 1455401"/>
                <a:gd name="connsiteY28"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569784 h 1866625"/>
                <a:gd name="connsiteX13" fmla="*/ 1455401 w 1455401"/>
                <a:gd name="connsiteY13" fmla="*/ 1569787 h 1866625"/>
                <a:gd name="connsiteX14" fmla="*/ 1455401 w 1455401"/>
                <a:gd name="connsiteY14" fmla="*/ 1569790 h 1866625"/>
                <a:gd name="connsiteX15" fmla="*/ 1455401 w 1455401"/>
                <a:gd name="connsiteY15" fmla="*/ 1578767 h 1866625"/>
                <a:gd name="connsiteX16" fmla="*/ 1454289 w 1455401"/>
                <a:gd name="connsiteY16" fmla="*/ 1578767 h 1866625"/>
                <a:gd name="connsiteX17" fmla="*/ 1451644 w 1455401"/>
                <a:gd name="connsiteY17" fmla="*/ 1600137 h 1866625"/>
                <a:gd name="connsiteX18" fmla="*/ 727701 w 1455401"/>
                <a:gd name="connsiteY18" fmla="*/ 1866625 h 1866625"/>
                <a:gd name="connsiteX19" fmla="*/ 3758 w 1455401"/>
                <a:gd name="connsiteY19" fmla="*/ 1600137 h 1866625"/>
                <a:gd name="connsiteX20" fmla="*/ 1113 w 1455401"/>
                <a:gd name="connsiteY20" fmla="*/ 1578767 h 1866625"/>
                <a:gd name="connsiteX21" fmla="*/ 1 w 1455401"/>
                <a:gd name="connsiteY21" fmla="*/ 1578767 h 1866625"/>
                <a:gd name="connsiteX22" fmla="*/ 1 w 1455401"/>
                <a:gd name="connsiteY22" fmla="*/ 1569787 h 1866625"/>
                <a:gd name="connsiteX23" fmla="*/ 1 w 1455401"/>
                <a:gd name="connsiteY23" fmla="*/ 296841 h 1866625"/>
                <a:gd name="connsiteX24" fmla="*/ 0 w 1455401"/>
                <a:gd name="connsiteY24" fmla="*/ 296838 h 1866625"/>
                <a:gd name="connsiteX25" fmla="*/ 1 w 1455401"/>
                <a:gd name="connsiteY25" fmla="*/ 296835 h 1866625"/>
                <a:gd name="connsiteX26" fmla="*/ 3758 w 1455401"/>
                <a:gd name="connsiteY26" fmla="*/ 266488 h 1866625"/>
                <a:gd name="connsiteX27" fmla="*/ 727700 w 1455401"/>
                <a:gd name="connsiteY2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55401 w 1455401"/>
                <a:gd name="connsiteY11" fmla="*/ 1569784 h 1866625"/>
                <a:gd name="connsiteX12" fmla="*/ 1455401 w 1455401"/>
                <a:gd name="connsiteY12" fmla="*/ 1569787 h 1866625"/>
                <a:gd name="connsiteX13" fmla="*/ 1455401 w 1455401"/>
                <a:gd name="connsiteY13" fmla="*/ 1569790 h 1866625"/>
                <a:gd name="connsiteX14" fmla="*/ 1455401 w 1455401"/>
                <a:gd name="connsiteY14" fmla="*/ 1578767 h 1866625"/>
                <a:gd name="connsiteX15" fmla="*/ 1454289 w 1455401"/>
                <a:gd name="connsiteY15" fmla="*/ 1578767 h 1866625"/>
                <a:gd name="connsiteX16" fmla="*/ 1451644 w 1455401"/>
                <a:gd name="connsiteY16" fmla="*/ 1600137 h 1866625"/>
                <a:gd name="connsiteX17" fmla="*/ 727701 w 1455401"/>
                <a:gd name="connsiteY17" fmla="*/ 1866625 h 1866625"/>
                <a:gd name="connsiteX18" fmla="*/ 3758 w 1455401"/>
                <a:gd name="connsiteY18" fmla="*/ 1600137 h 1866625"/>
                <a:gd name="connsiteX19" fmla="*/ 1113 w 1455401"/>
                <a:gd name="connsiteY19" fmla="*/ 1578767 h 1866625"/>
                <a:gd name="connsiteX20" fmla="*/ 1 w 1455401"/>
                <a:gd name="connsiteY20" fmla="*/ 1578767 h 1866625"/>
                <a:gd name="connsiteX21" fmla="*/ 1 w 1455401"/>
                <a:gd name="connsiteY21" fmla="*/ 1569787 h 1866625"/>
                <a:gd name="connsiteX22" fmla="*/ 1 w 1455401"/>
                <a:gd name="connsiteY22" fmla="*/ 296841 h 1866625"/>
                <a:gd name="connsiteX23" fmla="*/ 0 w 1455401"/>
                <a:gd name="connsiteY23" fmla="*/ 296838 h 1866625"/>
                <a:gd name="connsiteX24" fmla="*/ 1 w 1455401"/>
                <a:gd name="connsiteY24" fmla="*/ 296835 h 1866625"/>
                <a:gd name="connsiteX25" fmla="*/ 3758 w 1455401"/>
                <a:gd name="connsiteY25" fmla="*/ 266488 h 1866625"/>
                <a:gd name="connsiteX26" fmla="*/ 727700 w 1455401"/>
                <a:gd name="connsiteY2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569784 h 1866625"/>
                <a:gd name="connsiteX11" fmla="*/ 1455401 w 1455401"/>
                <a:gd name="connsiteY11" fmla="*/ 1569787 h 1866625"/>
                <a:gd name="connsiteX12" fmla="*/ 1455401 w 1455401"/>
                <a:gd name="connsiteY12" fmla="*/ 1569790 h 1866625"/>
                <a:gd name="connsiteX13" fmla="*/ 1455401 w 1455401"/>
                <a:gd name="connsiteY13" fmla="*/ 1578767 h 1866625"/>
                <a:gd name="connsiteX14" fmla="*/ 1454289 w 1455401"/>
                <a:gd name="connsiteY14" fmla="*/ 1578767 h 1866625"/>
                <a:gd name="connsiteX15" fmla="*/ 1451644 w 1455401"/>
                <a:gd name="connsiteY15" fmla="*/ 1600137 h 1866625"/>
                <a:gd name="connsiteX16" fmla="*/ 727701 w 1455401"/>
                <a:gd name="connsiteY16" fmla="*/ 1866625 h 1866625"/>
                <a:gd name="connsiteX17" fmla="*/ 3758 w 1455401"/>
                <a:gd name="connsiteY17" fmla="*/ 1600137 h 1866625"/>
                <a:gd name="connsiteX18" fmla="*/ 1113 w 1455401"/>
                <a:gd name="connsiteY18" fmla="*/ 1578767 h 1866625"/>
                <a:gd name="connsiteX19" fmla="*/ 1 w 1455401"/>
                <a:gd name="connsiteY19" fmla="*/ 1578767 h 1866625"/>
                <a:gd name="connsiteX20" fmla="*/ 1 w 1455401"/>
                <a:gd name="connsiteY20" fmla="*/ 1569787 h 1866625"/>
                <a:gd name="connsiteX21" fmla="*/ 1 w 1455401"/>
                <a:gd name="connsiteY21" fmla="*/ 296841 h 1866625"/>
                <a:gd name="connsiteX22" fmla="*/ 0 w 1455401"/>
                <a:gd name="connsiteY22" fmla="*/ 296838 h 1866625"/>
                <a:gd name="connsiteX23" fmla="*/ 1 w 1455401"/>
                <a:gd name="connsiteY23" fmla="*/ 296835 h 1866625"/>
                <a:gd name="connsiteX24" fmla="*/ 3758 w 1455401"/>
                <a:gd name="connsiteY24" fmla="*/ 266488 h 1866625"/>
                <a:gd name="connsiteX25" fmla="*/ 727700 w 1455401"/>
                <a:gd name="connsiteY25" fmla="*/ 0 h 186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5401" h="1866625">
                  <a:moveTo>
                    <a:pt x="727701" y="107085"/>
                  </a:moveTo>
                  <a:cubicBezTo>
                    <a:pt x="450294" y="107085"/>
                    <a:pt x="225411" y="173087"/>
                    <a:pt x="225411" y="254506"/>
                  </a:cubicBezTo>
                  <a:cubicBezTo>
                    <a:pt x="225411" y="335924"/>
                    <a:pt x="450294" y="401926"/>
                    <a:pt x="727701" y="401926"/>
                  </a:cubicBezTo>
                  <a:cubicBezTo>
                    <a:pt x="1005108" y="401926"/>
                    <a:pt x="1229991" y="335924"/>
                    <a:pt x="1229991" y="254506"/>
                  </a:cubicBezTo>
                  <a:cubicBezTo>
                    <a:pt x="1229991" y="173087"/>
                    <a:pt x="1005108" y="107085"/>
                    <a:pt x="727701" y="107085"/>
                  </a:cubicBezTo>
                  <a:close/>
                  <a:moveTo>
                    <a:pt x="727700" y="0"/>
                  </a:moveTo>
                  <a:cubicBezTo>
                    <a:pt x="1104479" y="0"/>
                    <a:pt x="1414378" y="116806"/>
                    <a:pt x="1451644" y="266488"/>
                  </a:cubicBezTo>
                  <a:lnTo>
                    <a:pt x="1454289" y="287858"/>
                  </a:lnTo>
                  <a:lnTo>
                    <a:pt x="1455400" y="287858"/>
                  </a:lnTo>
                  <a:lnTo>
                    <a:pt x="1455400" y="296838"/>
                  </a:lnTo>
                  <a:cubicBezTo>
                    <a:pt x="1455400" y="510492"/>
                    <a:pt x="1455401" y="1357626"/>
                    <a:pt x="1455401" y="1569784"/>
                  </a:cubicBezTo>
                  <a:lnTo>
                    <a:pt x="1455401" y="1569787"/>
                  </a:lnTo>
                  <a:lnTo>
                    <a:pt x="1455401" y="1569790"/>
                  </a:lnTo>
                  <a:lnTo>
                    <a:pt x="1455401" y="1578767"/>
                  </a:lnTo>
                  <a:lnTo>
                    <a:pt x="1454289" y="1578767"/>
                  </a:lnTo>
                  <a:lnTo>
                    <a:pt x="1451644" y="1600137"/>
                  </a:lnTo>
                  <a:cubicBezTo>
                    <a:pt x="1414379" y="1749819"/>
                    <a:pt x="1104480" y="1866625"/>
                    <a:pt x="727701" y="1866625"/>
                  </a:cubicBezTo>
                  <a:cubicBezTo>
                    <a:pt x="350922" y="1866625"/>
                    <a:pt x="41024" y="1749819"/>
                    <a:pt x="3758" y="1600137"/>
                  </a:cubicBezTo>
                  <a:lnTo>
                    <a:pt x="1113" y="1578767"/>
                  </a:lnTo>
                  <a:lnTo>
                    <a:pt x="1" y="1578767"/>
                  </a:lnTo>
                  <a:lnTo>
                    <a:pt x="1" y="1569787"/>
                  </a:lnTo>
                  <a:lnTo>
                    <a:pt x="1" y="296841"/>
                  </a:lnTo>
                  <a:cubicBezTo>
                    <a:pt x="1" y="158359"/>
                    <a:pt x="0" y="296839"/>
                    <a:pt x="0" y="296838"/>
                  </a:cubicBezTo>
                  <a:cubicBezTo>
                    <a:pt x="0" y="296837"/>
                    <a:pt x="1" y="296836"/>
                    <a:pt x="1" y="296835"/>
                  </a:cubicBezTo>
                  <a:lnTo>
                    <a:pt x="3758" y="266488"/>
                  </a:lnTo>
                  <a:cubicBezTo>
                    <a:pt x="41023" y="116806"/>
                    <a:pt x="350921" y="0"/>
                    <a:pt x="727700" y="0"/>
                  </a:cubicBezTo>
                  <a:close/>
                </a:path>
              </a:pathLst>
            </a:custGeom>
            <a:gradFill>
              <a:gsLst>
                <a:gs pos="2917">
                  <a:schemeClr val="accent1"/>
                </a:gs>
                <a:gs pos="100000">
                  <a:schemeClr val="accent2"/>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nvGrpSpPr>
            <p:cNvPr id="1028" name="Group 1027">
              <a:extLst>
                <a:ext uri="{FF2B5EF4-FFF2-40B4-BE49-F238E27FC236}">
                  <a16:creationId xmlns:a16="http://schemas.microsoft.com/office/drawing/2014/main" id="{3A915893-B661-1E43-2966-F4B9B3996615}"/>
                </a:ext>
              </a:extLst>
            </p:cNvPr>
            <p:cNvGrpSpPr/>
            <p:nvPr/>
          </p:nvGrpSpPr>
          <p:grpSpPr>
            <a:xfrm>
              <a:off x="736350" y="3728192"/>
              <a:ext cx="53825" cy="87410"/>
              <a:chOff x="6675672" y="2470169"/>
              <a:chExt cx="284918" cy="439588"/>
            </a:xfrm>
            <a:solidFill>
              <a:schemeClr val="accent2"/>
            </a:solidFill>
          </p:grpSpPr>
          <p:sp>
            <p:nvSpPr>
              <p:cNvPr id="1032" name="Freeform: Shape 1031">
                <a:extLst>
                  <a:ext uri="{FF2B5EF4-FFF2-40B4-BE49-F238E27FC236}">
                    <a16:creationId xmlns:a16="http://schemas.microsoft.com/office/drawing/2014/main" id="{06CD2D50-A6B1-C26A-7FBC-36B2A6732204}"/>
                  </a:ext>
                </a:extLst>
              </p:cNvPr>
              <p:cNvSpPr/>
              <p:nvPr/>
            </p:nvSpPr>
            <p:spPr>
              <a:xfrm>
                <a:off x="6675672" y="2470169"/>
                <a:ext cx="284918" cy="345972"/>
              </a:xfrm>
              <a:custGeom>
                <a:avLst/>
                <a:gdLst>
                  <a:gd name="connsiteX0" fmla="*/ 190284 w 284917"/>
                  <a:gd name="connsiteY0" fmla="*/ 346311 h 345971"/>
                  <a:gd name="connsiteX1" fmla="*/ 206565 w 284917"/>
                  <a:gd name="connsiteY1" fmla="*/ 289327 h 345971"/>
                  <a:gd name="connsiteX2" fmla="*/ 241162 w 284917"/>
                  <a:gd name="connsiteY2" fmla="*/ 241841 h 345971"/>
                  <a:gd name="connsiteX3" fmla="*/ 272368 w 284917"/>
                  <a:gd name="connsiteY3" fmla="*/ 197068 h 345971"/>
                  <a:gd name="connsiteX4" fmla="*/ 283222 w 284917"/>
                  <a:gd name="connsiteY4" fmla="*/ 144155 h 345971"/>
                  <a:gd name="connsiteX5" fmla="*/ 272368 w 284917"/>
                  <a:gd name="connsiteY5" fmla="*/ 89885 h 345971"/>
                  <a:gd name="connsiteX6" fmla="*/ 242519 w 284917"/>
                  <a:gd name="connsiteY6" fmla="*/ 45790 h 345971"/>
                  <a:gd name="connsiteX7" fmla="*/ 198425 w 284917"/>
                  <a:gd name="connsiteY7" fmla="*/ 15942 h 345971"/>
                  <a:gd name="connsiteX8" fmla="*/ 144155 w 284917"/>
                  <a:gd name="connsiteY8" fmla="*/ 5088 h 345971"/>
                  <a:gd name="connsiteX9" fmla="*/ 89885 w 284917"/>
                  <a:gd name="connsiteY9" fmla="*/ 15942 h 345971"/>
                  <a:gd name="connsiteX10" fmla="*/ 45790 w 284917"/>
                  <a:gd name="connsiteY10" fmla="*/ 45790 h 345971"/>
                  <a:gd name="connsiteX11" fmla="*/ 15942 w 284917"/>
                  <a:gd name="connsiteY11" fmla="*/ 89885 h 345971"/>
                  <a:gd name="connsiteX12" fmla="*/ 5088 w 284917"/>
                  <a:gd name="connsiteY12" fmla="*/ 144155 h 345971"/>
                  <a:gd name="connsiteX13" fmla="*/ 15942 w 284917"/>
                  <a:gd name="connsiteY13" fmla="*/ 197068 h 345971"/>
                  <a:gd name="connsiteX14" fmla="*/ 47147 w 284917"/>
                  <a:gd name="connsiteY14" fmla="*/ 241841 h 345971"/>
                  <a:gd name="connsiteX15" fmla="*/ 81744 w 284917"/>
                  <a:gd name="connsiteY15" fmla="*/ 289327 h 345971"/>
                  <a:gd name="connsiteX16" fmla="*/ 98025 w 284917"/>
                  <a:gd name="connsiteY16" fmla="*/ 346311 h 345971"/>
                  <a:gd name="connsiteX17" fmla="*/ 190284 w 284917"/>
                  <a:gd name="connsiteY17" fmla="*/ 346311 h 34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4917" h="345971">
                    <a:moveTo>
                      <a:pt x="190284" y="346311"/>
                    </a:moveTo>
                    <a:cubicBezTo>
                      <a:pt x="192319" y="325281"/>
                      <a:pt x="197746" y="306287"/>
                      <a:pt x="206565" y="289327"/>
                    </a:cubicBezTo>
                    <a:cubicBezTo>
                      <a:pt x="215384" y="272368"/>
                      <a:pt x="226917" y="256765"/>
                      <a:pt x="241162" y="241841"/>
                    </a:cubicBezTo>
                    <a:cubicBezTo>
                      <a:pt x="254730" y="228273"/>
                      <a:pt x="264906" y="213349"/>
                      <a:pt x="272368" y="197068"/>
                    </a:cubicBezTo>
                    <a:cubicBezTo>
                      <a:pt x="279830" y="180787"/>
                      <a:pt x="283222" y="163149"/>
                      <a:pt x="283222" y="144155"/>
                    </a:cubicBezTo>
                    <a:cubicBezTo>
                      <a:pt x="283222" y="125160"/>
                      <a:pt x="279830" y="106844"/>
                      <a:pt x="272368" y="89885"/>
                    </a:cubicBezTo>
                    <a:cubicBezTo>
                      <a:pt x="264906" y="72925"/>
                      <a:pt x="254730" y="58001"/>
                      <a:pt x="242519" y="45790"/>
                    </a:cubicBezTo>
                    <a:cubicBezTo>
                      <a:pt x="229630" y="32901"/>
                      <a:pt x="215384" y="23404"/>
                      <a:pt x="198425" y="15942"/>
                    </a:cubicBezTo>
                    <a:cubicBezTo>
                      <a:pt x="181466" y="8480"/>
                      <a:pt x="163149" y="5088"/>
                      <a:pt x="144155" y="5088"/>
                    </a:cubicBezTo>
                    <a:cubicBezTo>
                      <a:pt x="125160" y="5088"/>
                      <a:pt x="106844" y="8480"/>
                      <a:pt x="89885" y="15942"/>
                    </a:cubicBezTo>
                    <a:cubicBezTo>
                      <a:pt x="72925" y="23404"/>
                      <a:pt x="58001" y="33580"/>
                      <a:pt x="45790" y="45790"/>
                    </a:cubicBezTo>
                    <a:cubicBezTo>
                      <a:pt x="32901" y="58679"/>
                      <a:pt x="23404" y="72925"/>
                      <a:pt x="15942" y="89885"/>
                    </a:cubicBezTo>
                    <a:cubicBezTo>
                      <a:pt x="8480" y="106844"/>
                      <a:pt x="5088" y="125160"/>
                      <a:pt x="5088" y="144155"/>
                    </a:cubicBezTo>
                    <a:cubicBezTo>
                      <a:pt x="5088" y="163149"/>
                      <a:pt x="8480" y="180787"/>
                      <a:pt x="15942" y="197068"/>
                    </a:cubicBezTo>
                    <a:cubicBezTo>
                      <a:pt x="23404" y="213349"/>
                      <a:pt x="33580" y="228273"/>
                      <a:pt x="47147" y="241841"/>
                    </a:cubicBezTo>
                    <a:cubicBezTo>
                      <a:pt x="61393" y="256765"/>
                      <a:pt x="72925" y="272368"/>
                      <a:pt x="81744" y="289327"/>
                    </a:cubicBezTo>
                    <a:cubicBezTo>
                      <a:pt x="90563" y="306287"/>
                      <a:pt x="95312" y="325281"/>
                      <a:pt x="98025" y="346311"/>
                    </a:cubicBezTo>
                    <a:lnTo>
                      <a:pt x="190284" y="346311"/>
                    </a:lnTo>
                    <a:close/>
                  </a:path>
                </a:pathLst>
              </a:custGeom>
              <a:solidFill>
                <a:srgbClr val="50E6F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33" name="Freeform: Shape 1032">
                <a:extLst>
                  <a:ext uri="{FF2B5EF4-FFF2-40B4-BE49-F238E27FC236}">
                    <a16:creationId xmlns:a16="http://schemas.microsoft.com/office/drawing/2014/main" id="{0823CB71-8BA3-F374-1A46-74053ACC5F0B}"/>
                  </a:ext>
                </a:extLst>
              </p:cNvPr>
              <p:cNvSpPr/>
              <p:nvPr/>
            </p:nvSpPr>
            <p:spPr>
              <a:xfrm>
                <a:off x="6767253" y="2841919"/>
                <a:ext cx="101756" cy="67838"/>
              </a:xfrm>
              <a:custGeom>
                <a:avLst/>
                <a:gdLst>
                  <a:gd name="connsiteX0" fmla="*/ 82422 w 101756"/>
                  <a:gd name="connsiteY0" fmla="*/ 67498 h 67837"/>
                  <a:gd name="connsiteX1" fmla="*/ 93277 w 101756"/>
                  <a:gd name="connsiteY1" fmla="*/ 62750 h 67837"/>
                  <a:gd name="connsiteX2" fmla="*/ 98025 w 101756"/>
                  <a:gd name="connsiteY2" fmla="*/ 51896 h 67837"/>
                  <a:gd name="connsiteX3" fmla="*/ 98025 w 101756"/>
                  <a:gd name="connsiteY3" fmla="*/ 5088 h 67837"/>
                  <a:gd name="connsiteX4" fmla="*/ 5088 w 101756"/>
                  <a:gd name="connsiteY4" fmla="*/ 5088 h 67837"/>
                  <a:gd name="connsiteX5" fmla="*/ 5088 w 101756"/>
                  <a:gd name="connsiteY5" fmla="*/ 51896 h 67837"/>
                  <a:gd name="connsiteX6" fmla="*/ 9837 w 101756"/>
                  <a:gd name="connsiteY6" fmla="*/ 62750 h 67837"/>
                  <a:gd name="connsiteX7" fmla="*/ 20690 w 101756"/>
                  <a:gd name="connsiteY7" fmla="*/ 67498 h 67837"/>
                  <a:gd name="connsiteX8" fmla="*/ 82422 w 101756"/>
                  <a:gd name="connsiteY8" fmla="*/ 67498 h 67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756" h="67837">
                    <a:moveTo>
                      <a:pt x="82422" y="67498"/>
                    </a:moveTo>
                    <a:cubicBezTo>
                      <a:pt x="86493" y="67498"/>
                      <a:pt x="90563" y="66142"/>
                      <a:pt x="93277" y="62750"/>
                    </a:cubicBezTo>
                    <a:cubicBezTo>
                      <a:pt x="96669" y="59358"/>
                      <a:pt x="98025" y="55966"/>
                      <a:pt x="98025" y="51896"/>
                    </a:cubicBezTo>
                    <a:lnTo>
                      <a:pt x="98025" y="5088"/>
                    </a:lnTo>
                    <a:lnTo>
                      <a:pt x="5088" y="5088"/>
                    </a:lnTo>
                    <a:lnTo>
                      <a:pt x="5088" y="51896"/>
                    </a:lnTo>
                    <a:cubicBezTo>
                      <a:pt x="5088" y="55966"/>
                      <a:pt x="6445" y="60036"/>
                      <a:pt x="9837" y="62750"/>
                    </a:cubicBezTo>
                    <a:cubicBezTo>
                      <a:pt x="13228" y="66142"/>
                      <a:pt x="16620" y="67498"/>
                      <a:pt x="20690" y="67498"/>
                    </a:cubicBezTo>
                    <a:lnTo>
                      <a:pt x="82422" y="67498"/>
                    </a:lnTo>
                    <a:close/>
                  </a:path>
                </a:pathLst>
              </a:custGeom>
              <a:solidFill>
                <a:srgbClr val="50E6F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
          <p:nvSpPr>
            <p:cNvPr id="1029" name="Freeform: Shape 1028">
              <a:extLst>
                <a:ext uri="{FF2B5EF4-FFF2-40B4-BE49-F238E27FC236}">
                  <a16:creationId xmlns:a16="http://schemas.microsoft.com/office/drawing/2014/main" id="{6EE5D681-00B1-CD55-6C23-7451F7B7A56D}"/>
                </a:ext>
              </a:extLst>
            </p:cNvPr>
            <p:cNvSpPr/>
            <p:nvPr/>
          </p:nvSpPr>
          <p:spPr>
            <a:xfrm>
              <a:off x="971810" y="3692326"/>
              <a:ext cx="155880" cy="144778"/>
            </a:xfrm>
            <a:custGeom>
              <a:avLst/>
              <a:gdLst>
                <a:gd name="connsiteX0" fmla="*/ 30932 w 155880"/>
                <a:gd name="connsiteY0" fmla="*/ 128876 h 144778"/>
                <a:gd name="connsiteX1" fmla="*/ 36509 w 155880"/>
                <a:gd name="connsiteY1" fmla="*/ 129098 h 144778"/>
                <a:gd name="connsiteX2" fmla="*/ 36504 w 155880"/>
                <a:gd name="connsiteY2" fmla="*/ 134751 h 144778"/>
                <a:gd name="connsiteX3" fmla="*/ 28140 w 155880"/>
                <a:gd name="connsiteY3" fmla="*/ 143563 h 144778"/>
                <a:gd name="connsiteX4" fmla="*/ 25350 w 155880"/>
                <a:gd name="connsiteY4" fmla="*/ 144778 h 144778"/>
                <a:gd name="connsiteX5" fmla="*/ 21402 w 155880"/>
                <a:gd name="connsiteY5" fmla="*/ 140626 h 144778"/>
                <a:gd name="connsiteX6" fmla="*/ 22559 w 155880"/>
                <a:gd name="connsiteY6" fmla="*/ 137686 h 144778"/>
                <a:gd name="connsiteX7" fmla="*/ 14763 w 155880"/>
                <a:gd name="connsiteY7" fmla="*/ 100661 h 144778"/>
                <a:gd name="connsiteX8" fmla="*/ 19993 w 155880"/>
                <a:gd name="connsiteY8" fmla="*/ 102712 h 144778"/>
                <a:gd name="connsiteX9" fmla="*/ 18044 w 155880"/>
                <a:gd name="connsiteY9" fmla="*/ 108217 h 144778"/>
                <a:gd name="connsiteX10" fmla="*/ 7569 w 155880"/>
                <a:gd name="connsiteY10" fmla="*/ 113253 h 144778"/>
                <a:gd name="connsiteX11" fmla="*/ 5931 w 155880"/>
                <a:gd name="connsiteY11" fmla="*/ 113629 h 144778"/>
                <a:gd name="connsiteX12" fmla="*/ 1979 w 155880"/>
                <a:gd name="connsiteY12" fmla="*/ 109481 h 144778"/>
                <a:gd name="connsiteX13" fmla="*/ 4289 w 155880"/>
                <a:gd name="connsiteY13" fmla="*/ 105695 h 144778"/>
                <a:gd name="connsiteX14" fmla="*/ 52656 w 155880"/>
                <a:gd name="connsiteY14" fmla="*/ 71759 h 144778"/>
                <a:gd name="connsiteX15" fmla="*/ 49396 w 155880"/>
                <a:gd name="connsiteY15" fmla="*/ 72798 h 144778"/>
                <a:gd name="connsiteX16" fmla="*/ 48834 w 155880"/>
                <a:gd name="connsiteY16" fmla="*/ 76283 h 144778"/>
                <a:gd name="connsiteX17" fmla="*/ 46606 w 155880"/>
                <a:gd name="connsiteY17" fmla="*/ 78191 h 144778"/>
                <a:gd name="connsiteX18" fmla="*/ 43236 w 155880"/>
                <a:gd name="connsiteY18" fmla="*/ 78089 h 144778"/>
                <a:gd name="connsiteX19" fmla="*/ 41618 w 155880"/>
                <a:gd name="connsiteY19" fmla="*/ 81257 h 144778"/>
                <a:gd name="connsiteX20" fmla="*/ 43542 w 155880"/>
                <a:gd name="connsiteY20" fmla="*/ 84162 h 144778"/>
                <a:gd name="connsiteX21" fmla="*/ 43282 w 155880"/>
                <a:gd name="connsiteY21" fmla="*/ 87186 h 144778"/>
                <a:gd name="connsiteX22" fmla="*/ 40825 w 155880"/>
                <a:gd name="connsiteY22" fmla="*/ 89585 h 144778"/>
                <a:gd name="connsiteX23" fmla="*/ 41812 w 155880"/>
                <a:gd name="connsiteY23" fmla="*/ 93016 h 144778"/>
                <a:gd name="connsiteX24" fmla="*/ 45125 w 155880"/>
                <a:gd name="connsiteY24" fmla="*/ 93622 h 144778"/>
                <a:gd name="connsiteX25" fmla="*/ 46922 w 155880"/>
                <a:gd name="connsiteY25" fmla="*/ 95986 h 144778"/>
                <a:gd name="connsiteX26" fmla="*/ 46845 w 155880"/>
                <a:gd name="connsiteY26" fmla="*/ 99517 h 144778"/>
                <a:gd name="connsiteX27" fmla="*/ 49838 w 155880"/>
                <a:gd name="connsiteY27" fmla="*/ 101211 h 144778"/>
                <a:gd name="connsiteX28" fmla="*/ 52601 w 155880"/>
                <a:gd name="connsiteY28" fmla="*/ 99193 h 144778"/>
                <a:gd name="connsiteX29" fmla="*/ 55458 w 155880"/>
                <a:gd name="connsiteY29" fmla="*/ 99494 h 144778"/>
                <a:gd name="connsiteX30" fmla="*/ 57759 w 155880"/>
                <a:gd name="connsiteY30" fmla="*/ 102050 h 144778"/>
                <a:gd name="connsiteX31" fmla="*/ 61018 w 155880"/>
                <a:gd name="connsiteY31" fmla="*/ 101012 h 144778"/>
                <a:gd name="connsiteX32" fmla="*/ 61581 w 155880"/>
                <a:gd name="connsiteY32" fmla="*/ 97527 h 144778"/>
                <a:gd name="connsiteX33" fmla="*/ 63832 w 155880"/>
                <a:gd name="connsiteY33" fmla="*/ 95633 h 144778"/>
                <a:gd name="connsiteX34" fmla="*/ 67186 w 155880"/>
                <a:gd name="connsiteY34" fmla="*/ 95739 h 144778"/>
                <a:gd name="connsiteX35" fmla="*/ 68804 w 155880"/>
                <a:gd name="connsiteY35" fmla="*/ 92565 h 144778"/>
                <a:gd name="connsiteX36" fmla="*/ 66867 w 155880"/>
                <a:gd name="connsiteY36" fmla="*/ 89664 h 144778"/>
                <a:gd name="connsiteX37" fmla="*/ 67153 w 155880"/>
                <a:gd name="connsiteY37" fmla="*/ 86657 h 144778"/>
                <a:gd name="connsiteX38" fmla="*/ 69610 w 155880"/>
                <a:gd name="connsiteY38" fmla="*/ 84218 h 144778"/>
                <a:gd name="connsiteX39" fmla="*/ 68623 w 155880"/>
                <a:gd name="connsiteY39" fmla="*/ 80787 h 144778"/>
                <a:gd name="connsiteX40" fmla="*/ 65312 w 155880"/>
                <a:gd name="connsiteY40" fmla="*/ 80197 h 144778"/>
                <a:gd name="connsiteX41" fmla="*/ 63493 w 155880"/>
                <a:gd name="connsiteY41" fmla="*/ 77832 h 144778"/>
                <a:gd name="connsiteX42" fmla="*/ 63593 w 155880"/>
                <a:gd name="connsiteY42" fmla="*/ 74301 h 144778"/>
                <a:gd name="connsiteX43" fmla="*/ 60584 w 155880"/>
                <a:gd name="connsiteY43" fmla="*/ 72596 h 144778"/>
                <a:gd name="connsiteX44" fmla="*/ 57840 w 155880"/>
                <a:gd name="connsiteY44" fmla="*/ 74631 h 144778"/>
                <a:gd name="connsiteX45" fmla="*/ 54961 w 155880"/>
                <a:gd name="connsiteY45" fmla="*/ 74337 h 144778"/>
                <a:gd name="connsiteX46" fmla="*/ 3946 w 155880"/>
                <a:gd name="connsiteY46" fmla="*/ 67618 h 144778"/>
                <a:gd name="connsiteX47" fmla="*/ 14874 w 155880"/>
                <a:gd name="connsiteY47" fmla="*/ 67618 h 144778"/>
                <a:gd name="connsiteX48" fmla="*/ 18820 w 155880"/>
                <a:gd name="connsiteY48" fmla="*/ 71772 h 144778"/>
                <a:gd name="connsiteX49" fmla="*/ 14874 w 155880"/>
                <a:gd name="connsiteY49" fmla="*/ 75926 h 144778"/>
                <a:gd name="connsiteX50" fmla="*/ 3946 w 155880"/>
                <a:gd name="connsiteY50" fmla="*/ 75926 h 144778"/>
                <a:gd name="connsiteX51" fmla="*/ 0 w 155880"/>
                <a:gd name="connsiteY51" fmla="*/ 71772 h 144778"/>
                <a:gd name="connsiteX52" fmla="*/ 3946 w 155880"/>
                <a:gd name="connsiteY52" fmla="*/ 67618 h 144778"/>
                <a:gd name="connsiteX53" fmla="*/ 60267 w 155880"/>
                <a:gd name="connsiteY53" fmla="*/ 40729 h 144778"/>
                <a:gd name="connsiteX54" fmla="*/ 57007 w 155880"/>
                <a:gd name="connsiteY54" fmla="*/ 41767 h 144778"/>
                <a:gd name="connsiteX55" fmla="*/ 56431 w 155880"/>
                <a:gd name="connsiteY55" fmla="*/ 45256 h 144778"/>
                <a:gd name="connsiteX56" fmla="*/ 54185 w 155880"/>
                <a:gd name="connsiteY56" fmla="*/ 47148 h 144778"/>
                <a:gd name="connsiteX57" fmla="*/ 50831 w 155880"/>
                <a:gd name="connsiteY57" fmla="*/ 47042 h 144778"/>
                <a:gd name="connsiteX58" fmla="*/ 49187 w 155880"/>
                <a:gd name="connsiteY58" fmla="*/ 50224 h 144778"/>
                <a:gd name="connsiteX59" fmla="*/ 51151 w 155880"/>
                <a:gd name="connsiteY59" fmla="*/ 53119 h 144778"/>
                <a:gd name="connsiteX60" fmla="*/ 50870 w 155880"/>
                <a:gd name="connsiteY60" fmla="*/ 56126 h 144778"/>
                <a:gd name="connsiteX61" fmla="*/ 48422 w 155880"/>
                <a:gd name="connsiteY61" fmla="*/ 58554 h 144778"/>
                <a:gd name="connsiteX62" fmla="*/ 49408 w 155880"/>
                <a:gd name="connsiteY62" fmla="*/ 61985 h 144778"/>
                <a:gd name="connsiteX63" fmla="*/ 52717 w 155880"/>
                <a:gd name="connsiteY63" fmla="*/ 62575 h 144778"/>
                <a:gd name="connsiteX64" fmla="*/ 54531 w 155880"/>
                <a:gd name="connsiteY64" fmla="*/ 64920 h 144778"/>
                <a:gd name="connsiteX65" fmla="*/ 54406 w 155880"/>
                <a:gd name="connsiteY65" fmla="*/ 68490 h 144778"/>
                <a:gd name="connsiteX66" fmla="*/ 57415 w 155880"/>
                <a:gd name="connsiteY66" fmla="*/ 70195 h 144778"/>
                <a:gd name="connsiteX67" fmla="*/ 60160 w 155880"/>
                <a:gd name="connsiteY67" fmla="*/ 68160 h 144778"/>
                <a:gd name="connsiteX68" fmla="*/ 63019 w 155880"/>
                <a:gd name="connsiteY68" fmla="*/ 68461 h 144778"/>
                <a:gd name="connsiteX69" fmla="*/ 65324 w 155880"/>
                <a:gd name="connsiteY69" fmla="*/ 71038 h 144778"/>
                <a:gd name="connsiteX70" fmla="*/ 68583 w 155880"/>
                <a:gd name="connsiteY70" fmla="*/ 70000 h 144778"/>
                <a:gd name="connsiteX71" fmla="*/ 69160 w 155880"/>
                <a:gd name="connsiteY71" fmla="*/ 66511 h 144778"/>
                <a:gd name="connsiteX72" fmla="*/ 71389 w 155880"/>
                <a:gd name="connsiteY72" fmla="*/ 64588 h 144778"/>
                <a:gd name="connsiteX73" fmla="*/ 74744 w 155880"/>
                <a:gd name="connsiteY73" fmla="*/ 64694 h 144778"/>
                <a:gd name="connsiteX74" fmla="*/ 76362 w 155880"/>
                <a:gd name="connsiteY74" fmla="*/ 61526 h 144778"/>
                <a:gd name="connsiteX75" fmla="*/ 74428 w 155880"/>
                <a:gd name="connsiteY75" fmla="*/ 58652 h 144778"/>
                <a:gd name="connsiteX76" fmla="*/ 74740 w 155880"/>
                <a:gd name="connsiteY76" fmla="*/ 55605 h 144778"/>
                <a:gd name="connsiteX77" fmla="*/ 77188 w 155880"/>
                <a:gd name="connsiteY77" fmla="*/ 53179 h 144778"/>
                <a:gd name="connsiteX78" fmla="*/ 76202 w 155880"/>
                <a:gd name="connsiteY78" fmla="*/ 49746 h 144778"/>
                <a:gd name="connsiteX79" fmla="*/ 72891 w 155880"/>
                <a:gd name="connsiteY79" fmla="*/ 49156 h 144778"/>
                <a:gd name="connsiteX80" fmla="*/ 71078 w 155880"/>
                <a:gd name="connsiteY80" fmla="*/ 46812 h 144778"/>
                <a:gd name="connsiteX81" fmla="*/ 71180 w 155880"/>
                <a:gd name="connsiteY81" fmla="*/ 43262 h 144778"/>
                <a:gd name="connsiteX82" fmla="*/ 68171 w 155880"/>
                <a:gd name="connsiteY82" fmla="*/ 41559 h 144778"/>
                <a:gd name="connsiteX83" fmla="*/ 65424 w 155880"/>
                <a:gd name="connsiteY83" fmla="*/ 43586 h 144778"/>
                <a:gd name="connsiteX84" fmla="*/ 62567 w 155880"/>
                <a:gd name="connsiteY84" fmla="*/ 43285 h 144778"/>
                <a:gd name="connsiteX85" fmla="*/ 10491 w 155880"/>
                <a:gd name="connsiteY85" fmla="*/ 31563 h 144778"/>
                <a:gd name="connsiteX86" fmla="*/ 22867 w 155880"/>
                <a:gd name="connsiteY86" fmla="*/ 37071 h 144778"/>
                <a:gd name="connsiteX87" fmla="*/ 24964 w 155880"/>
                <a:gd name="connsiteY87" fmla="*/ 42514 h 144778"/>
                <a:gd name="connsiteX88" fmla="*/ 21328 w 155880"/>
                <a:gd name="connsiteY88" fmla="*/ 45050 h 144778"/>
                <a:gd name="connsiteX89" fmla="*/ 19791 w 155880"/>
                <a:gd name="connsiteY89" fmla="*/ 44722 h 144778"/>
                <a:gd name="connsiteX90" fmla="*/ 7417 w 155880"/>
                <a:gd name="connsiteY90" fmla="*/ 39214 h 144778"/>
                <a:gd name="connsiteX91" fmla="*/ 5355 w 155880"/>
                <a:gd name="connsiteY91" fmla="*/ 33755 h 144778"/>
                <a:gd name="connsiteX92" fmla="*/ 10491 w 155880"/>
                <a:gd name="connsiteY92" fmla="*/ 31563 h 144778"/>
                <a:gd name="connsiteX93" fmla="*/ 111035 w 155880"/>
                <a:gd name="connsiteY93" fmla="*/ 3977 h 144778"/>
                <a:gd name="connsiteX94" fmla="*/ 129607 w 155880"/>
                <a:gd name="connsiteY94" fmla="*/ 21118 h 144778"/>
                <a:gd name="connsiteX95" fmla="*/ 130057 w 155880"/>
                <a:gd name="connsiteY95" fmla="*/ 21252 h 144778"/>
                <a:gd name="connsiteX96" fmla="*/ 141206 w 155880"/>
                <a:gd name="connsiteY96" fmla="*/ 42955 h 144778"/>
                <a:gd name="connsiteX97" fmla="*/ 142683 w 155880"/>
                <a:gd name="connsiteY97" fmla="*/ 43804 h 144778"/>
                <a:gd name="connsiteX98" fmla="*/ 149517 w 155880"/>
                <a:gd name="connsiteY98" fmla="*/ 72741 h 144778"/>
                <a:gd name="connsiteX99" fmla="*/ 155880 w 155880"/>
                <a:gd name="connsiteY99" fmla="*/ 88563 h 144778"/>
                <a:gd name="connsiteX100" fmla="*/ 143647 w 155880"/>
                <a:gd name="connsiteY100" fmla="*/ 108615 h 144778"/>
                <a:gd name="connsiteX101" fmla="*/ 143647 w 155880"/>
                <a:gd name="connsiteY101" fmla="*/ 108798 h 144778"/>
                <a:gd name="connsiteX102" fmla="*/ 143201 w 155880"/>
                <a:gd name="connsiteY102" fmla="*/ 113151 h 144778"/>
                <a:gd name="connsiteX103" fmla="*/ 120330 w 155880"/>
                <a:gd name="connsiteY103" fmla="*/ 128563 h 144778"/>
                <a:gd name="connsiteX104" fmla="*/ 107825 w 155880"/>
                <a:gd name="connsiteY104" fmla="*/ 138229 h 144778"/>
                <a:gd name="connsiteX105" fmla="*/ 94712 w 155880"/>
                <a:gd name="connsiteY105" fmla="*/ 124435 h 144778"/>
                <a:gd name="connsiteX106" fmla="*/ 94712 w 155880"/>
                <a:gd name="connsiteY106" fmla="*/ 22342 h 144778"/>
                <a:gd name="connsiteX107" fmla="*/ 111035 w 155880"/>
                <a:gd name="connsiteY107" fmla="*/ 3977 h 144778"/>
                <a:gd name="connsiteX108" fmla="*/ 69343 w 155880"/>
                <a:gd name="connsiteY108" fmla="*/ 3945 h 144778"/>
                <a:gd name="connsiteX109" fmla="*/ 69345 w 155880"/>
                <a:gd name="connsiteY109" fmla="*/ 3945 h 144778"/>
                <a:gd name="connsiteX110" fmla="*/ 86820 w 155880"/>
                <a:gd name="connsiteY110" fmla="*/ 22342 h 144778"/>
                <a:gd name="connsiteX111" fmla="*/ 86820 w 155880"/>
                <a:gd name="connsiteY111" fmla="*/ 124435 h 144778"/>
                <a:gd name="connsiteX112" fmla="*/ 77663 w 155880"/>
                <a:gd name="connsiteY112" fmla="*/ 137560 h 144778"/>
                <a:gd name="connsiteX113" fmla="*/ 61214 w 155880"/>
                <a:gd name="connsiteY113" fmla="*/ 128564 h 144778"/>
                <a:gd name="connsiteX114" fmla="*/ 57080 w 155880"/>
                <a:gd name="connsiteY114" fmla="*/ 129033 h 144778"/>
                <a:gd name="connsiteX115" fmla="*/ 37895 w 155880"/>
                <a:gd name="connsiteY115" fmla="*/ 108798 h 144778"/>
                <a:gd name="connsiteX116" fmla="*/ 37895 w 155880"/>
                <a:gd name="connsiteY116" fmla="*/ 108615 h 144778"/>
                <a:gd name="connsiteX117" fmla="*/ 31557 w 155880"/>
                <a:gd name="connsiteY117" fmla="*/ 103907 h 144778"/>
                <a:gd name="connsiteX118" fmla="*/ 32017 w 155880"/>
                <a:gd name="connsiteY118" fmla="*/ 72741 h 144778"/>
                <a:gd name="connsiteX119" fmla="*/ 31206 w 155880"/>
                <a:gd name="connsiteY119" fmla="*/ 71179 h 144778"/>
                <a:gd name="connsiteX120" fmla="*/ 40326 w 155880"/>
                <a:gd name="connsiteY120" fmla="*/ 42955 h 144778"/>
                <a:gd name="connsiteX121" fmla="*/ 40198 w 155880"/>
                <a:gd name="connsiteY121" fmla="*/ 42478 h 144778"/>
                <a:gd name="connsiteX122" fmla="*/ 51926 w 155880"/>
                <a:gd name="connsiteY122" fmla="*/ 21117 h 144778"/>
                <a:gd name="connsiteX123" fmla="*/ 69343 w 155880"/>
                <a:gd name="connsiteY123" fmla="*/ 3945 h 144778"/>
                <a:gd name="connsiteX124" fmla="*/ 29270 w 155880"/>
                <a:gd name="connsiteY124" fmla="*/ 1166 h 144778"/>
                <a:gd name="connsiteX125" fmla="*/ 29367 w 155880"/>
                <a:gd name="connsiteY125" fmla="*/ 1268 h 144778"/>
                <a:gd name="connsiteX126" fmla="*/ 37737 w 155880"/>
                <a:gd name="connsiteY126" fmla="*/ 10080 h 144778"/>
                <a:gd name="connsiteX127" fmla="*/ 37736 w 155880"/>
                <a:gd name="connsiteY127" fmla="*/ 15955 h 144778"/>
                <a:gd name="connsiteX128" fmla="*/ 34947 w 155880"/>
                <a:gd name="connsiteY128" fmla="*/ 17171 h 144778"/>
                <a:gd name="connsiteX129" fmla="*/ 32157 w 155880"/>
                <a:gd name="connsiteY129" fmla="*/ 15954 h 144778"/>
                <a:gd name="connsiteX130" fmla="*/ 23787 w 155880"/>
                <a:gd name="connsiteY130" fmla="*/ 7141 h 144778"/>
                <a:gd name="connsiteX131" fmla="*/ 23690 w 155880"/>
                <a:gd name="connsiteY131" fmla="*/ 1268 h 144778"/>
                <a:gd name="connsiteX132" fmla="*/ 29270 w 155880"/>
                <a:gd name="connsiteY132" fmla="*/ 1166 h 144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55880" h="144778">
                  <a:moveTo>
                    <a:pt x="30932" y="128876"/>
                  </a:moveTo>
                  <a:cubicBezTo>
                    <a:pt x="32530" y="127316"/>
                    <a:pt x="35027" y="127415"/>
                    <a:pt x="36509" y="129098"/>
                  </a:cubicBezTo>
                  <a:cubicBezTo>
                    <a:pt x="37914" y="130693"/>
                    <a:pt x="37911" y="133159"/>
                    <a:pt x="36504" y="134751"/>
                  </a:cubicBezTo>
                  <a:lnTo>
                    <a:pt x="28140" y="143563"/>
                  </a:lnTo>
                  <a:cubicBezTo>
                    <a:pt x="27400" y="144343"/>
                    <a:pt x="26396" y="144780"/>
                    <a:pt x="25350" y="144778"/>
                  </a:cubicBezTo>
                  <a:cubicBezTo>
                    <a:pt x="23170" y="144779"/>
                    <a:pt x="21403" y="142920"/>
                    <a:pt x="21402" y="140626"/>
                  </a:cubicBezTo>
                  <a:cubicBezTo>
                    <a:pt x="21402" y="139523"/>
                    <a:pt x="21818" y="138465"/>
                    <a:pt x="22559" y="137686"/>
                  </a:cubicBezTo>
                  <a:close/>
                  <a:moveTo>
                    <a:pt x="14763" y="100661"/>
                  </a:moveTo>
                  <a:cubicBezTo>
                    <a:pt x="16745" y="99707"/>
                    <a:pt x="19087" y="100625"/>
                    <a:pt x="19993" y="102712"/>
                  </a:cubicBezTo>
                  <a:cubicBezTo>
                    <a:pt x="20899" y="104798"/>
                    <a:pt x="20026" y="107263"/>
                    <a:pt x="18044" y="108217"/>
                  </a:cubicBezTo>
                  <a:lnTo>
                    <a:pt x="7569" y="113253"/>
                  </a:lnTo>
                  <a:cubicBezTo>
                    <a:pt x="7055" y="113500"/>
                    <a:pt x="6496" y="113629"/>
                    <a:pt x="5931" y="113629"/>
                  </a:cubicBezTo>
                  <a:cubicBezTo>
                    <a:pt x="3751" y="113632"/>
                    <a:pt x="1982" y="111775"/>
                    <a:pt x="1979" y="109481"/>
                  </a:cubicBezTo>
                  <a:cubicBezTo>
                    <a:pt x="1977" y="107851"/>
                    <a:pt x="2880" y="106371"/>
                    <a:pt x="4289" y="105695"/>
                  </a:cubicBezTo>
                  <a:close/>
                  <a:moveTo>
                    <a:pt x="52656" y="71759"/>
                  </a:moveTo>
                  <a:lnTo>
                    <a:pt x="49396" y="72798"/>
                  </a:lnTo>
                  <a:lnTo>
                    <a:pt x="48834" y="76283"/>
                  </a:lnTo>
                  <a:cubicBezTo>
                    <a:pt x="48021" y="76821"/>
                    <a:pt x="47273" y="77462"/>
                    <a:pt x="46606" y="78191"/>
                  </a:cubicBezTo>
                  <a:lnTo>
                    <a:pt x="43236" y="78089"/>
                  </a:lnTo>
                  <a:lnTo>
                    <a:pt x="41618" y="81257"/>
                  </a:lnTo>
                  <a:lnTo>
                    <a:pt x="43542" y="84162"/>
                  </a:lnTo>
                  <a:cubicBezTo>
                    <a:pt x="43339" y="85155"/>
                    <a:pt x="43252" y="86171"/>
                    <a:pt x="43282" y="87186"/>
                  </a:cubicBezTo>
                  <a:lnTo>
                    <a:pt x="40825" y="89585"/>
                  </a:lnTo>
                  <a:lnTo>
                    <a:pt x="41812" y="93016"/>
                  </a:lnTo>
                  <a:lnTo>
                    <a:pt x="45125" y="93622"/>
                  </a:lnTo>
                  <a:cubicBezTo>
                    <a:pt x="45631" y="94484"/>
                    <a:pt x="46234" y="95278"/>
                    <a:pt x="46922" y="95986"/>
                  </a:cubicBezTo>
                  <a:lnTo>
                    <a:pt x="46845" y="99517"/>
                  </a:lnTo>
                  <a:lnTo>
                    <a:pt x="49838" y="101211"/>
                  </a:lnTo>
                  <a:lnTo>
                    <a:pt x="52601" y="99193"/>
                  </a:lnTo>
                  <a:cubicBezTo>
                    <a:pt x="53538" y="99414"/>
                    <a:pt x="54497" y="99515"/>
                    <a:pt x="55458" y="99494"/>
                  </a:cubicBezTo>
                  <a:lnTo>
                    <a:pt x="57759" y="102050"/>
                  </a:lnTo>
                  <a:lnTo>
                    <a:pt x="61018" y="101012"/>
                  </a:lnTo>
                  <a:lnTo>
                    <a:pt x="61581" y="97527"/>
                  </a:lnTo>
                  <a:cubicBezTo>
                    <a:pt x="62402" y="96994"/>
                    <a:pt x="63158" y="96358"/>
                    <a:pt x="63832" y="95633"/>
                  </a:cubicBezTo>
                  <a:lnTo>
                    <a:pt x="67186" y="95739"/>
                  </a:lnTo>
                  <a:lnTo>
                    <a:pt x="68804" y="92565"/>
                  </a:lnTo>
                  <a:lnTo>
                    <a:pt x="66867" y="89664"/>
                  </a:lnTo>
                  <a:cubicBezTo>
                    <a:pt x="67078" y="88677"/>
                    <a:pt x="67174" y="87668"/>
                    <a:pt x="67153" y="86657"/>
                  </a:cubicBezTo>
                  <a:lnTo>
                    <a:pt x="69610" y="84218"/>
                  </a:lnTo>
                  <a:lnTo>
                    <a:pt x="68623" y="80787"/>
                  </a:lnTo>
                  <a:lnTo>
                    <a:pt x="65312" y="80197"/>
                  </a:lnTo>
                  <a:cubicBezTo>
                    <a:pt x="64801" y="79333"/>
                    <a:pt x="64189" y="78538"/>
                    <a:pt x="63493" y="77832"/>
                  </a:cubicBezTo>
                  <a:lnTo>
                    <a:pt x="63593" y="74301"/>
                  </a:lnTo>
                  <a:lnTo>
                    <a:pt x="60584" y="72596"/>
                  </a:lnTo>
                  <a:lnTo>
                    <a:pt x="57840" y="74631"/>
                  </a:lnTo>
                  <a:cubicBezTo>
                    <a:pt x="56895" y="74410"/>
                    <a:pt x="55928" y="74311"/>
                    <a:pt x="54961" y="74337"/>
                  </a:cubicBezTo>
                  <a:close/>
                  <a:moveTo>
                    <a:pt x="3946" y="67618"/>
                  </a:moveTo>
                  <a:lnTo>
                    <a:pt x="14874" y="67618"/>
                  </a:lnTo>
                  <a:cubicBezTo>
                    <a:pt x="17053" y="67618"/>
                    <a:pt x="18820" y="69478"/>
                    <a:pt x="18820" y="71772"/>
                  </a:cubicBezTo>
                  <a:cubicBezTo>
                    <a:pt x="18820" y="74066"/>
                    <a:pt x="17053" y="75926"/>
                    <a:pt x="14874" y="75926"/>
                  </a:cubicBezTo>
                  <a:lnTo>
                    <a:pt x="3946" y="75926"/>
                  </a:lnTo>
                  <a:cubicBezTo>
                    <a:pt x="1767" y="75926"/>
                    <a:pt x="0" y="74066"/>
                    <a:pt x="0" y="71772"/>
                  </a:cubicBezTo>
                  <a:cubicBezTo>
                    <a:pt x="0" y="69478"/>
                    <a:pt x="1767" y="67618"/>
                    <a:pt x="3946" y="67618"/>
                  </a:cubicBezTo>
                  <a:close/>
                  <a:moveTo>
                    <a:pt x="60267" y="40729"/>
                  </a:moveTo>
                  <a:lnTo>
                    <a:pt x="57007" y="41767"/>
                  </a:lnTo>
                  <a:lnTo>
                    <a:pt x="56431" y="45256"/>
                  </a:lnTo>
                  <a:cubicBezTo>
                    <a:pt x="55612" y="45788"/>
                    <a:pt x="54858" y="46424"/>
                    <a:pt x="54185" y="47148"/>
                  </a:cubicBezTo>
                  <a:lnTo>
                    <a:pt x="50831" y="47042"/>
                  </a:lnTo>
                  <a:lnTo>
                    <a:pt x="49187" y="50224"/>
                  </a:lnTo>
                  <a:lnTo>
                    <a:pt x="51151" y="53119"/>
                  </a:lnTo>
                  <a:cubicBezTo>
                    <a:pt x="50943" y="54106"/>
                    <a:pt x="50849" y="55116"/>
                    <a:pt x="50870" y="56126"/>
                  </a:cubicBezTo>
                  <a:lnTo>
                    <a:pt x="48422" y="58554"/>
                  </a:lnTo>
                  <a:lnTo>
                    <a:pt x="49408" y="61985"/>
                  </a:lnTo>
                  <a:lnTo>
                    <a:pt x="52717" y="62575"/>
                  </a:lnTo>
                  <a:cubicBezTo>
                    <a:pt x="53229" y="63431"/>
                    <a:pt x="53838" y="64219"/>
                    <a:pt x="54531" y="64920"/>
                  </a:cubicBezTo>
                  <a:lnTo>
                    <a:pt x="54406" y="68490"/>
                  </a:lnTo>
                  <a:lnTo>
                    <a:pt x="57415" y="70195"/>
                  </a:lnTo>
                  <a:lnTo>
                    <a:pt x="60160" y="68160"/>
                  </a:lnTo>
                  <a:cubicBezTo>
                    <a:pt x="61098" y="68383"/>
                    <a:pt x="62058" y="68484"/>
                    <a:pt x="63019" y="68461"/>
                  </a:cubicBezTo>
                  <a:lnTo>
                    <a:pt x="65324" y="71038"/>
                  </a:lnTo>
                  <a:lnTo>
                    <a:pt x="68583" y="70000"/>
                  </a:lnTo>
                  <a:lnTo>
                    <a:pt x="69160" y="66511"/>
                  </a:lnTo>
                  <a:cubicBezTo>
                    <a:pt x="69975" y="65968"/>
                    <a:pt x="70723" y="65322"/>
                    <a:pt x="71389" y="64588"/>
                  </a:cubicBezTo>
                  <a:lnTo>
                    <a:pt x="74744" y="64694"/>
                  </a:lnTo>
                  <a:lnTo>
                    <a:pt x="76362" y="61526"/>
                  </a:lnTo>
                  <a:lnTo>
                    <a:pt x="74428" y="58652"/>
                  </a:lnTo>
                  <a:cubicBezTo>
                    <a:pt x="74651" y="57654"/>
                    <a:pt x="74756" y="56630"/>
                    <a:pt x="74740" y="55605"/>
                  </a:cubicBezTo>
                  <a:lnTo>
                    <a:pt x="77188" y="53179"/>
                  </a:lnTo>
                  <a:lnTo>
                    <a:pt x="76202" y="49746"/>
                  </a:lnTo>
                  <a:lnTo>
                    <a:pt x="72891" y="49156"/>
                  </a:lnTo>
                  <a:cubicBezTo>
                    <a:pt x="72379" y="48300"/>
                    <a:pt x="71771" y="47513"/>
                    <a:pt x="71078" y="46812"/>
                  </a:cubicBezTo>
                  <a:lnTo>
                    <a:pt x="71180" y="43262"/>
                  </a:lnTo>
                  <a:lnTo>
                    <a:pt x="68171" y="41559"/>
                  </a:lnTo>
                  <a:lnTo>
                    <a:pt x="65424" y="43586"/>
                  </a:lnTo>
                  <a:cubicBezTo>
                    <a:pt x="64487" y="43365"/>
                    <a:pt x="63528" y="43264"/>
                    <a:pt x="62567" y="43285"/>
                  </a:cubicBezTo>
                  <a:close/>
                  <a:moveTo>
                    <a:pt x="10491" y="31563"/>
                  </a:moveTo>
                  <a:lnTo>
                    <a:pt x="22867" y="37071"/>
                  </a:lnTo>
                  <a:cubicBezTo>
                    <a:pt x="24874" y="37964"/>
                    <a:pt x="25813" y="40402"/>
                    <a:pt x="24964" y="42514"/>
                  </a:cubicBezTo>
                  <a:cubicBezTo>
                    <a:pt x="24346" y="44052"/>
                    <a:pt x="22914" y="45051"/>
                    <a:pt x="21328" y="45050"/>
                  </a:cubicBezTo>
                  <a:cubicBezTo>
                    <a:pt x="20800" y="45051"/>
                    <a:pt x="20277" y="44939"/>
                    <a:pt x="19791" y="44722"/>
                  </a:cubicBezTo>
                  <a:lnTo>
                    <a:pt x="7417" y="39214"/>
                  </a:lnTo>
                  <a:cubicBezTo>
                    <a:pt x="5415" y="38306"/>
                    <a:pt x="4493" y="35862"/>
                    <a:pt x="5355" y="33755"/>
                  </a:cubicBezTo>
                  <a:cubicBezTo>
                    <a:pt x="6210" y="31669"/>
                    <a:pt x="8498" y="30693"/>
                    <a:pt x="10491" y="31563"/>
                  </a:cubicBezTo>
                  <a:close/>
                  <a:moveTo>
                    <a:pt x="111035" y="3977"/>
                  </a:moveTo>
                  <a:cubicBezTo>
                    <a:pt x="120661" y="3312"/>
                    <a:pt x="128976" y="10987"/>
                    <a:pt x="129607" y="21118"/>
                  </a:cubicBezTo>
                  <a:cubicBezTo>
                    <a:pt x="129758" y="21161"/>
                    <a:pt x="129908" y="21205"/>
                    <a:pt x="130057" y="21252"/>
                  </a:cubicBezTo>
                  <a:cubicBezTo>
                    <a:pt x="138829" y="24005"/>
                    <a:pt x="143821" y="33721"/>
                    <a:pt x="141206" y="42955"/>
                  </a:cubicBezTo>
                  <a:cubicBezTo>
                    <a:pt x="141709" y="43216"/>
                    <a:pt x="142202" y="43499"/>
                    <a:pt x="142683" y="43804"/>
                  </a:cubicBezTo>
                  <a:cubicBezTo>
                    <a:pt x="152162" y="49809"/>
                    <a:pt x="155222" y="62764"/>
                    <a:pt x="149517" y="72741"/>
                  </a:cubicBezTo>
                  <a:cubicBezTo>
                    <a:pt x="153588" y="76889"/>
                    <a:pt x="155884" y="82599"/>
                    <a:pt x="155880" y="88563"/>
                  </a:cubicBezTo>
                  <a:cubicBezTo>
                    <a:pt x="155879" y="97190"/>
                    <a:pt x="151099" y="105024"/>
                    <a:pt x="143647" y="108615"/>
                  </a:cubicBezTo>
                  <a:cubicBezTo>
                    <a:pt x="143647" y="108677"/>
                    <a:pt x="143647" y="108738"/>
                    <a:pt x="143647" y="108798"/>
                  </a:cubicBezTo>
                  <a:cubicBezTo>
                    <a:pt x="143648" y="110262"/>
                    <a:pt x="143499" y="111721"/>
                    <a:pt x="143201" y="113151"/>
                  </a:cubicBezTo>
                  <a:cubicBezTo>
                    <a:pt x="140929" y="124055"/>
                    <a:pt x="130689" y="130955"/>
                    <a:pt x="120330" y="128563"/>
                  </a:cubicBezTo>
                  <a:cubicBezTo>
                    <a:pt x="118615" y="134314"/>
                    <a:pt x="113552" y="138228"/>
                    <a:pt x="107825" y="138229"/>
                  </a:cubicBezTo>
                  <a:cubicBezTo>
                    <a:pt x="100585" y="138232"/>
                    <a:pt x="94714" y="132056"/>
                    <a:pt x="94712" y="124435"/>
                  </a:cubicBezTo>
                  <a:lnTo>
                    <a:pt x="94712" y="22342"/>
                  </a:lnTo>
                  <a:cubicBezTo>
                    <a:pt x="94702" y="12648"/>
                    <a:pt x="101845" y="4612"/>
                    <a:pt x="111035" y="3977"/>
                  </a:cubicBezTo>
                  <a:close/>
                  <a:moveTo>
                    <a:pt x="69343" y="3945"/>
                  </a:moveTo>
                  <a:cubicBezTo>
                    <a:pt x="69344" y="3945"/>
                    <a:pt x="69345" y="3945"/>
                    <a:pt x="69345" y="3945"/>
                  </a:cubicBezTo>
                  <a:cubicBezTo>
                    <a:pt x="78997" y="3946"/>
                    <a:pt x="86821" y="12183"/>
                    <a:pt x="86820" y="22342"/>
                  </a:cubicBezTo>
                  <a:lnTo>
                    <a:pt x="86820" y="124435"/>
                  </a:lnTo>
                  <a:cubicBezTo>
                    <a:pt x="86807" y="130441"/>
                    <a:pt x="83104" y="135749"/>
                    <a:pt x="77663" y="137560"/>
                  </a:cubicBezTo>
                  <a:cubicBezTo>
                    <a:pt x="70760" y="139857"/>
                    <a:pt x="63396" y="135829"/>
                    <a:pt x="61214" y="128564"/>
                  </a:cubicBezTo>
                  <a:cubicBezTo>
                    <a:pt x="59856" y="128877"/>
                    <a:pt x="58470" y="129035"/>
                    <a:pt x="57080" y="129033"/>
                  </a:cubicBezTo>
                  <a:cubicBezTo>
                    <a:pt x="46474" y="129021"/>
                    <a:pt x="37884" y="119962"/>
                    <a:pt x="37895" y="108798"/>
                  </a:cubicBezTo>
                  <a:cubicBezTo>
                    <a:pt x="37895" y="108738"/>
                    <a:pt x="37895" y="108678"/>
                    <a:pt x="37895" y="108615"/>
                  </a:cubicBezTo>
                  <a:cubicBezTo>
                    <a:pt x="35522" y="107475"/>
                    <a:pt x="33372" y="105878"/>
                    <a:pt x="31557" y="103907"/>
                  </a:cubicBezTo>
                  <a:cubicBezTo>
                    <a:pt x="23507" y="95167"/>
                    <a:pt x="23713" y="81214"/>
                    <a:pt x="32017" y="72741"/>
                  </a:cubicBezTo>
                  <a:cubicBezTo>
                    <a:pt x="31726" y="72233"/>
                    <a:pt x="31456" y="71712"/>
                    <a:pt x="31206" y="71179"/>
                  </a:cubicBezTo>
                  <a:cubicBezTo>
                    <a:pt x="26320" y="60735"/>
                    <a:pt x="30403" y="48098"/>
                    <a:pt x="40326" y="42955"/>
                  </a:cubicBezTo>
                  <a:cubicBezTo>
                    <a:pt x="40281" y="42797"/>
                    <a:pt x="40238" y="42638"/>
                    <a:pt x="40198" y="42478"/>
                  </a:cubicBezTo>
                  <a:cubicBezTo>
                    <a:pt x="37832" y="33170"/>
                    <a:pt x="43083" y="23607"/>
                    <a:pt x="51926" y="21117"/>
                  </a:cubicBezTo>
                  <a:cubicBezTo>
                    <a:pt x="52531" y="11459"/>
                    <a:pt x="60148" y="3949"/>
                    <a:pt x="69343" y="3945"/>
                  </a:cubicBezTo>
                  <a:close/>
                  <a:moveTo>
                    <a:pt x="29270" y="1166"/>
                  </a:moveTo>
                  <a:cubicBezTo>
                    <a:pt x="29303" y="1199"/>
                    <a:pt x="29335" y="1233"/>
                    <a:pt x="29367" y="1268"/>
                  </a:cubicBezTo>
                  <a:lnTo>
                    <a:pt x="37737" y="10080"/>
                  </a:lnTo>
                  <a:cubicBezTo>
                    <a:pt x="39278" y="11703"/>
                    <a:pt x="39278" y="14333"/>
                    <a:pt x="37736" y="15955"/>
                  </a:cubicBezTo>
                  <a:cubicBezTo>
                    <a:pt x="36996" y="16733"/>
                    <a:pt x="35993" y="17171"/>
                    <a:pt x="34947" y="17171"/>
                  </a:cubicBezTo>
                  <a:cubicBezTo>
                    <a:pt x="33900" y="17172"/>
                    <a:pt x="32896" y="16734"/>
                    <a:pt x="32157" y="15954"/>
                  </a:cubicBezTo>
                  <a:lnTo>
                    <a:pt x="23787" y="7141"/>
                  </a:lnTo>
                  <a:cubicBezTo>
                    <a:pt x="22219" y="5548"/>
                    <a:pt x="22176" y="2918"/>
                    <a:pt x="23690" y="1268"/>
                  </a:cubicBezTo>
                  <a:cubicBezTo>
                    <a:pt x="25204" y="-382"/>
                    <a:pt x="27702" y="-428"/>
                    <a:pt x="29270" y="1166"/>
                  </a:cubicBezTo>
                  <a:close/>
                </a:path>
              </a:pathLst>
            </a:custGeom>
            <a:gradFill>
              <a:gsLst>
                <a:gs pos="2917">
                  <a:schemeClr val="accent1"/>
                </a:gs>
                <a:gs pos="100000">
                  <a:schemeClr val="accent2"/>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30" name="Freeform: Shape 1029">
              <a:extLst>
                <a:ext uri="{FF2B5EF4-FFF2-40B4-BE49-F238E27FC236}">
                  <a16:creationId xmlns:a16="http://schemas.microsoft.com/office/drawing/2014/main" id="{01D2B0F7-0521-33DA-1DC4-0A9238756D61}"/>
                </a:ext>
              </a:extLst>
            </p:cNvPr>
            <p:cNvSpPr/>
            <p:nvPr/>
          </p:nvSpPr>
          <p:spPr>
            <a:xfrm>
              <a:off x="1029503" y="3742804"/>
              <a:ext cx="10239" cy="10778"/>
            </a:xfrm>
            <a:custGeom>
              <a:avLst/>
              <a:gdLst>
                <a:gd name="connsiteX0" fmla="*/ 3646 w 10239"/>
                <a:gd name="connsiteY0" fmla="*/ 230 h 10778"/>
                <a:gd name="connsiteX1" fmla="*/ 218 w 10239"/>
                <a:gd name="connsiteY1" fmla="*/ 6940 h 10778"/>
                <a:gd name="connsiteX2" fmla="*/ 6593 w 10239"/>
                <a:gd name="connsiteY2" fmla="*/ 10549 h 10778"/>
                <a:gd name="connsiteX3" fmla="*/ 10022 w 10239"/>
                <a:gd name="connsiteY3" fmla="*/ 3840 h 10778"/>
                <a:gd name="connsiteX4" fmla="*/ 3651 w 10239"/>
                <a:gd name="connsiteY4" fmla="*/ 228 h 10778"/>
                <a:gd name="connsiteX5" fmla="*/ 3646 w 10239"/>
                <a:gd name="connsiteY5" fmla="*/ 230 h 10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39" h="10778">
                  <a:moveTo>
                    <a:pt x="3646" y="230"/>
                  </a:moveTo>
                  <a:cubicBezTo>
                    <a:pt x="939" y="1086"/>
                    <a:pt x="-596" y="4091"/>
                    <a:pt x="218" y="6940"/>
                  </a:cubicBezTo>
                  <a:cubicBezTo>
                    <a:pt x="1032" y="9790"/>
                    <a:pt x="3886" y="11405"/>
                    <a:pt x="6593" y="10549"/>
                  </a:cubicBezTo>
                  <a:cubicBezTo>
                    <a:pt x="9300" y="9692"/>
                    <a:pt x="10835" y="6689"/>
                    <a:pt x="10022" y="3840"/>
                  </a:cubicBezTo>
                  <a:cubicBezTo>
                    <a:pt x="9210" y="991"/>
                    <a:pt x="6358" y="-626"/>
                    <a:pt x="3651" y="228"/>
                  </a:cubicBezTo>
                  <a:cubicBezTo>
                    <a:pt x="3650" y="229"/>
                    <a:pt x="3648" y="229"/>
                    <a:pt x="3646" y="230"/>
                  </a:cubicBezTo>
                  <a:close/>
                </a:path>
              </a:pathLst>
            </a:custGeom>
            <a:solidFill>
              <a:srgbClr val="0078D4"/>
            </a:solidFill>
            <a:ln w="188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31" name="Freeform: Shape 1030">
              <a:extLst>
                <a:ext uri="{FF2B5EF4-FFF2-40B4-BE49-F238E27FC236}">
                  <a16:creationId xmlns:a16="http://schemas.microsoft.com/office/drawing/2014/main" id="{92750B83-3B8D-9312-4DF5-9F3C2DA841DD}"/>
                </a:ext>
              </a:extLst>
            </p:cNvPr>
            <p:cNvSpPr/>
            <p:nvPr/>
          </p:nvSpPr>
          <p:spPr>
            <a:xfrm>
              <a:off x="1021910" y="3773839"/>
              <a:ext cx="10239" cy="10778"/>
            </a:xfrm>
            <a:custGeom>
              <a:avLst/>
              <a:gdLst>
                <a:gd name="connsiteX0" fmla="*/ 3646 w 10239"/>
                <a:gd name="connsiteY0" fmla="*/ 230 h 10778"/>
                <a:gd name="connsiteX1" fmla="*/ 218 w 10239"/>
                <a:gd name="connsiteY1" fmla="*/ 6940 h 10778"/>
                <a:gd name="connsiteX2" fmla="*/ 6593 w 10239"/>
                <a:gd name="connsiteY2" fmla="*/ 10549 h 10778"/>
                <a:gd name="connsiteX3" fmla="*/ 10022 w 10239"/>
                <a:gd name="connsiteY3" fmla="*/ 3839 h 10778"/>
                <a:gd name="connsiteX4" fmla="*/ 3651 w 10239"/>
                <a:gd name="connsiteY4" fmla="*/ 228 h 10778"/>
                <a:gd name="connsiteX5" fmla="*/ 3646 w 10239"/>
                <a:gd name="connsiteY5" fmla="*/ 230 h 10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39" h="10778">
                  <a:moveTo>
                    <a:pt x="3646" y="230"/>
                  </a:moveTo>
                  <a:cubicBezTo>
                    <a:pt x="939" y="1086"/>
                    <a:pt x="-596" y="4091"/>
                    <a:pt x="218" y="6940"/>
                  </a:cubicBezTo>
                  <a:cubicBezTo>
                    <a:pt x="1032" y="9790"/>
                    <a:pt x="3886" y="11405"/>
                    <a:pt x="6593" y="10549"/>
                  </a:cubicBezTo>
                  <a:cubicBezTo>
                    <a:pt x="9300" y="9692"/>
                    <a:pt x="10835" y="6689"/>
                    <a:pt x="10022" y="3839"/>
                  </a:cubicBezTo>
                  <a:cubicBezTo>
                    <a:pt x="9210" y="991"/>
                    <a:pt x="6358" y="-626"/>
                    <a:pt x="3651" y="228"/>
                  </a:cubicBezTo>
                  <a:cubicBezTo>
                    <a:pt x="3650" y="229"/>
                    <a:pt x="3648" y="229"/>
                    <a:pt x="3646" y="230"/>
                  </a:cubicBezTo>
                  <a:close/>
                </a:path>
              </a:pathLst>
            </a:custGeom>
            <a:solidFill>
              <a:srgbClr val="0078D4"/>
            </a:solidFill>
            <a:ln w="188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
        <p:nvSpPr>
          <p:cNvPr id="1034" name="Graphic 11">
            <a:extLst>
              <a:ext uri="{FF2B5EF4-FFF2-40B4-BE49-F238E27FC236}">
                <a16:creationId xmlns:a16="http://schemas.microsoft.com/office/drawing/2014/main" id="{3A3B2532-F003-EC4C-B838-55A40EDBE846}"/>
              </a:ext>
              <a:ext uri="{C183D7F6-B498-43B3-948B-1728B52AA6E4}">
                <adec:decorative xmlns:adec="http://schemas.microsoft.com/office/drawing/2017/decorative" val="1"/>
              </a:ext>
            </a:extLst>
          </p:cNvPr>
          <p:cNvSpPr/>
          <p:nvPr/>
        </p:nvSpPr>
        <p:spPr>
          <a:xfrm>
            <a:off x="10176506" y="3881898"/>
            <a:ext cx="297552" cy="299270"/>
          </a:xfrm>
          <a:custGeom>
            <a:avLst/>
            <a:gdLst>
              <a:gd name="connsiteX0" fmla="*/ 30956 w 171450"/>
              <a:gd name="connsiteY0" fmla="*/ 0 h 171450"/>
              <a:gd name="connsiteX1" fmla="*/ 0 w 171450"/>
              <a:gd name="connsiteY1" fmla="*/ 30956 h 171450"/>
              <a:gd name="connsiteX2" fmla="*/ 0 w 171450"/>
              <a:gd name="connsiteY2" fmla="*/ 140494 h 171450"/>
              <a:gd name="connsiteX3" fmla="*/ 30956 w 171450"/>
              <a:gd name="connsiteY3" fmla="*/ 171450 h 171450"/>
              <a:gd name="connsiteX4" fmla="*/ 140494 w 171450"/>
              <a:gd name="connsiteY4" fmla="*/ 171450 h 171450"/>
              <a:gd name="connsiteX5" fmla="*/ 171450 w 171450"/>
              <a:gd name="connsiteY5" fmla="*/ 140494 h 171450"/>
              <a:gd name="connsiteX6" fmla="*/ 171450 w 171450"/>
              <a:gd name="connsiteY6" fmla="*/ 30956 h 171450"/>
              <a:gd name="connsiteX7" fmla="*/ 140494 w 171450"/>
              <a:gd name="connsiteY7" fmla="*/ 0 h 171450"/>
              <a:gd name="connsiteX8" fmla="*/ 30956 w 171450"/>
              <a:gd name="connsiteY8" fmla="*/ 0 h 171450"/>
              <a:gd name="connsiteX9" fmla="*/ 136017 w 171450"/>
              <a:gd name="connsiteY9" fmla="*/ 59823 h 171450"/>
              <a:gd name="connsiteX10" fmla="*/ 71688 w 171450"/>
              <a:gd name="connsiteY10" fmla="*/ 124078 h 171450"/>
              <a:gd name="connsiteX11" fmla="*/ 61588 w 171450"/>
              <a:gd name="connsiteY11" fmla="*/ 124075 h 171450"/>
              <a:gd name="connsiteX12" fmla="*/ 35434 w 171450"/>
              <a:gd name="connsiteY12" fmla="*/ 97920 h 171450"/>
              <a:gd name="connsiteX13" fmla="*/ 35435 w 171450"/>
              <a:gd name="connsiteY13" fmla="*/ 87817 h 171450"/>
              <a:gd name="connsiteX14" fmla="*/ 45538 w 171450"/>
              <a:gd name="connsiteY14" fmla="*/ 87818 h 171450"/>
              <a:gd name="connsiteX15" fmla="*/ 66642 w 171450"/>
              <a:gd name="connsiteY15" fmla="*/ 108924 h 171450"/>
              <a:gd name="connsiteX16" fmla="*/ 125920 w 171450"/>
              <a:gd name="connsiteY16" fmla="*/ 49714 h 171450"/>
              <a:gd name="connsiteX17" fmla="*/ 136023 w 171450"/>
              <a:gd name="connsiteY17" fmla="*/ 49720 h 171450"/>
              <a:gd name="connsiteX18" fmla="*/ 136017 w 171450"/>
              <a:gd name="connsiteY18" fmla="*/ 59823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1450" h="171450">
                <a:moveTo>
                  <a:pt x="30956" y="0"/>
                </a:moveTo>
                <a:cubicBezTo>
                  <a:pt x="13860" y="0"/>
                  <a:pt x="0" y="13860"/>
                  <a:pt x="0" y="30956"/>
                </a:cubicBezTo>
                <a:lnTo>
                  <a:pt x="0" y="140494"/>
                </a:lnTo>
                <a:cubicBezTo>
                  <a:pt x="0" y="157590"/>
                  <a:pt x="13860" y="171450"/>
                  <a:pt x="30956" y="171450"/>
                </a:cubicBezTo>
                <a:lnTo>
                  <a:pt x="140494" y="171450"/>
                </a:lnTo>
                <a:cubicBezTo>
                  <a:pt x="157590" y="171450"/>
                  <a:pt x="171450" y="157590"/>
                  <a:pt x="171450" y="140494"/>
                </a:cubicBezTo>
                <a:lnTo>
                  <a:pt x="171450" y="30956"/>
                </a:lnTo>
                <a:cubicBezTo>
                  <a:pt x="171450" y="13860"/>
                  <a:pt x="157590" y="0"/>
                  <a:pt x="140494" y="0"/>
                </a:cubicBezTo>
                <a:lnTo>
                  <a:pt x="30956" y="0"/>
                </a:lnTo>
                <a:close/>
                <a:moveTo>
                  <a:pt x="136017" y="59823"/>
                </a:moveTo>
                <a:lnTo>
                  <a:pt x="71688" y="124078"/>
                </a:lnTo>
                <a:cubicBezTo>
                  <a:pt x="68897" y="126865"/>
                  <a:pt x="64376" y="126863"/>
                  <a:pt x="61588" y="124075"/>
                </a:cubicBezTo>
                <a:lnTo>
                  <a:pt x="35434" y="97920"/>
                </a:lnTo>
                <a:cubicBezTo>
                  <a:pt x="32645" y="95130"/>
                  <a:pt x="32645" y="90607"/>
                  <a:pt x="35435" y="87817"/>
                </a:cubicBezTo>
                <a:cubicBezTo>
                  <a:pt x="38225" y="85028"/>
                  <a:pt x="42748" y="85028"/>
                  <a:pt x="45538" y="87818"/>
                </a:cubicBezTo>
                <a:lnTo>
                  <a:pt x="66642" y="108924"/>
                </a:lnTo>
                <a:lnTo>
                  <a:pt x="125920" y="49714"/>
                </a:lnTo>
                <a:cubicBezTo>
                  <a:pt x="128711" y="46926"/>
                  <a:pt x="133235" y="46929"/>
                  <a:pt x="136023" y="49720"/>
                </a:cubicBezTo>
                <a:cubicBezTo>
                  <a:pt x="138812" y="52512"/>
                  <a:pt x="138809" y="57035"/>
                  <a:pt x="136017" y="59823"/>
                </a:cubicBezTo>
                <a:close/>
              </a:path>
            </a:pathLst>
          </a:custGeom>
          <a:gradFill>
            <a:gsLst>
              <a:gs pos="2917">
                <a:schemeClr val="accent1"/>
              </a:gs>
              <a:gs pos="100000">
                <a:schemeClr val="accent2"/>
              </a:gs>
            </a:gsLst>
            <a:lin ang="5400000" scaled="0"/>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3" name="TextBox 82">
            <a:extLst>
              <a:ext uri="{FF2B5EF4-FFF2-40B4-BE49-F238E27FC236}">
                <a16:creationId xmlns:a16="http://schemas.microsoft.com/office/drawing/2014/main" id="{EEFB29A0-5EC6-0695-EEE5-7E705C69B65C}"/>
              </a:ext>
            </a:extLst>
          </p:cNvPr>
          <p:cNvSpPr txBox="1"/>
          <p:nvPr/>
        </p:nvSpPr>
        <p:spPr>
          <a:xfrm>
            <a:off x="8397450" y="4409777"/>
            <a:ext cx="2067874" cy="246221"/>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mn-cs"/>
              </a:rPr>
              <a:t>Mission critical engine</a:t>
            </a:r>
          </a:p>
        </p:txBody>
      </p:sp>
      <p:sp>
        <p:nvSpPr>
          <p:cNvPr id="25" name="Rectangle: Rounded Corners 135">
            <a:extLst>
              <a:ext uri="{FF2B5EF4-FFF2-40B4-BE49-F238E27FC236}">
                <a16:creationId xmlns:a16="http://schemas.microsoft.com/office/drawing/2014/main" id="{26B42FE9-4880-49F3-02C7-69F445A786BA}"/>
              </a:ext>
              <a:ext uri="{C183D7F6-B498-43B3-948B-1728B52AA6E4}">
                <adec:decorative xmlns:adec="http://schemas.microsoft.com/office/drawing/2017/decorative" val="1"/>
              </a:ext>
            </a:extLst>
          </p:cNvPr>
          <p:cNvSpPr>
            <a:spLocks/>
          </p:cNvSpPr>
          <p:nvPr/>
        </p:nvSpPr>
        <p:spPr bwMode="auto">
          <a:xfrm>
            <a:off x="583406" y="4989675"/>
            <a:ext cx="11025188" cy="1373025"/>
          </a:xfrm>
          <a:prstGeom prst="roundRect">
            <a:avLst>
              <a:gd name="adj" fmla="val 12876"/>
            </a:avLst>
          </a:prstGeom>
          <a:gradFill flip="none" rotWithShape="1">
            <a:gsLst>
              <a:gs pos="80000">
                <a:srgbClr val="A9D5ED"/>
              </a:gs>
              <a:gs pos="0">
                <a:srgbClr val="FFC6CC"/>
              </a:gs>
            </a:gsLst>
            <a:path path="circle">
              <a:fillToRect l="100000" t="100000"/>
            </a:path>
            <a:tileRect r="-100000" b="-100000"/>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algn="ctr" defTabSz="904917" fontAlgn="base">
              <a:spcBef>
                <a:spcPts val="317"/>
              </a:spcBef>
              <a:spcAft>
                <a:spcPct val="0"/>
              </a:spcAft>
              <a:tabLst>
                <a:tab pos="1487158" algn="l"/>
              </a:tabLst>
            </a:pPr>
            <a:endParaRPr lang="en-US" sz="2800" b="1">
              <a:ln w="3175">
                <a:noFill/>
              </a:ln>
              <a:gradFill flip="none" rotWithShape="1">
                <a:gsLst>
                  <a:gs pos="20183">
                    <a:srgbClr val="FFFFFF"/>
                  </a:gs>
                  <a:gs pos="42000">
                    <a:srgbClr val="FFFFFF"/>
                  </a:gs>
                </a:gsLst>
                <a:lin ang="2700000" scaled="0"/>
                <a:tileRect/>
              </a:gradFill>
              <a:latin typeface="Segoe UI Variable Display Semibold" pitchFamily="2" charset="0"/>
              <a:cs typeface="Segoe Sans Display Semibold" pitchFamily="2" charset="0"/>
            </a:endParaRPr>
          </a:p>
        </p:txBody>
      </p:sp>
      <p:pic>
        <p:nvPicPr>
          <p:cNvPr id="9" name="Graphic 8" descr="Azure Arc icon">
            <a:extLst>
              <a:ext uri="{FF2B5EF4-FFF2-40B4-BE49-F238E27FC236}">
                <a16:creationId xmlns:a16="http://schemas.microsoft.com/office/drawing/2014/main" id="{50CEDF9D-2E6A-587B-7283-2384979B67F4}"/>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1549964" y="5233232"/>
            <a:ext cx="515093" cy="515093"/>
          </a:xfrm>
          <a:prstGeom prst="rect">
            <a:avLst/>
          </a:prstGeom>
        </p:spPr>
      </p:pic>
      <p:sp>
        <p:nvSpPr>
          <p:cNvPr id="80" name="TextBox 79">
            <a:extLst>
              <a:ext uri="{FF2B5EF4-FFF2-40B4-BE49-F238E27FC236}">
                <a16:creationId xmlns:a16="http://schemas.microsoft.com/office/drawing/2014/main" id="{F21F1A33-F33F-F5DB-0E92-90CA19495B34}"/>
              </a:ext>
            </a:extLst>
          </p:cNvPr>
          <p:cNvSpPr txBox="1"/>
          <p:nvPr/>
        </p:nvSpPr>
        <p:spPr>
          <a:xfrm>
            <a:off x="1121055" y="5852688"/>
            <a:ext cx="1359731"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Connected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with Arc</a:t>
            </a:r>
          </a:p>
        </p:txBody>
      </p:sp>
      <p:sp>
        <p:nvSpPr>
          <p:cNvPr id="78" name="TextBox 77">
            <a:extLst>
              <a:ext uri="{FF2B5EF4-FFF2-40B4-BE49-F238E27FC236}">
                <a16:creationId xmlns:a16="http://schemas.microsoft.com/office/drawing/2014/main" id="{BFA17D01-C3B9-D061-5073-ADC576845882}"/>
              </a:ext>
            </a:extLst>
          </p:cNvPr>
          <p:cNvSpPr txBox="1"/>
          <p:nvPr/>
        </p:nvSpPr>
        <p:spPr>
          <a:xfrm>
            <a:off x="3736625" y="5852688"/>
            <a:ext cx="782971" cy="369332"/>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Assisted by</a:t>
            </a:r>
            <a:br>
              <a:rPr kumimoji="0" lang="en-US" sz="1200" b="0" i="0" u="none" strike="noStrike" kern="1200" cap="none" spc="0" normalizeH="0" baseline="0" noProof="0">
                <a:ln>
                  <a:noFill/>
                </a:ln>
                <a:effectLst/>
                <a:uLnTx/>
                <a:uFillTx/>
                <a:latin typeface="+mj-lt"/>
                <a:ea typeface="+mn-ea"/>
                <a:cs typeface="+mn-cs"/>
              </a:rPr>
            </a:br>
            <a:r>
              <a:rPr kumimoji="0" lang="en-US" sz="1200" b="0" i="0" u="none" strike="noStrike" kern="1200" cap="none" spc="0" normalizeH="0" baseline="0" noProof="0">
                <a:ln>
                  <a:noFill/>
                </a:ln>
                <a:effectLst/>
                <a:uLnTx/>
                <a:uFillTx/>
                <a:latin typeface="+mj-lt"/>
                <a:ea typeface="+mn-ea"/>
                <a:cs typeface="+mn-cs"/>
              </a:rPr>
              <a:t>Copilots</a:t>
            </a:r>
          </a:p>
        </p:txBody>
      </p:sp>
      <p:sp>
        <p:nvSpPr>
          <p:cNvPr id="92" name="TextBox 91">
            <a:extLst>
              <a:ext uri="{FF2B5EF4-FFF2-40B4-BE49-F238E27FC236}">
                <a16:creationId xmlns:a16="http://schemas.microsoft.com/office/drawing/2014/main" id="{2ED2E9EF-8312-7FFA-2341-CD4D64E7218D}"/>
              </a:ext>
            </a:extLst>
          </p:cNvPr>
          <p:cNvSpPr txBox="1"/>
          <p:nvPr/>
        </p:nvSpPr>
        <p:spPr>
          <a:xfrm>
            <a:off x="5705669" y="5852688"/>
            <a:ext cx="780663" cy="369332"/>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Benchmark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leader</a:t>
            </a:r>
          </a:p>
        </p:txBody>
      </p:sp>
      <p:sp>
        <p:nvSpPr>
          <p:cNvPr id="27" name="Graphic 121">
            <a:extLst>
              <a:ext uri="{FF2B5EF4-FFF2-40B4-BE49-F238E27FC236}">
                <a16:creationId xmlns:a16="http://schemas.microsoft.com/office/drawing/2014/main" id="{528074E9-84C8-5229-41F1-90B8CF45692F}"/>
              </a:ext>
            </a:extLst>
          </p:cNvPr>
          <p:cNvSpPr/>
          <p:nvPr/>
        </p:nvSpPr>
        <p:spPr>
          <a:xfrm>
            <a:off x="8049898" y="5216143"/>
            <a:ext cx="484503" cy="484503"/>
          </a:xfrm>
          <a:custGeom>
            <a:avLst/>
            <a:gdLst>
              <a:gd name="connsiteX0" fmla="*/ 191075 w 340225"/>
              <a:gd name="connsiteY0" fmla="*/ 117794 h 340225"/>
              <a:gd name="connsiteX1" fmla="*/ 182225 w 340225"/>
              <a:gd name="connsiteY1" fmla="*/ 148850 h 340225"/>
              <a:gd name="connsiteX2" fmla="*/ 214740 w 340225"/>
              <a:gd name="connsiteY2" fmla="*/ 148849 h 340225"/>
              <a:gd name="connsiteX3" fmla="*/ 221274 w 340225"/>
              <a:gd name="connsiteY3" fmla="*/ 162800 h 340225"/>
              <a:gd name="connsiteX4" fmla="*/ 164746 w 340225"/>
              <a:gd name="connsiteY4" fmla="*/ 230635 h 340225"/>
              <a:gd name="connsiteX5" fmla="*/ 149324 w 340225"/>
              <a:gd name="connsiteY5" fmla="*/ 222374 h 340225"/>
              <a:gd name="connsiteX6" fmla="*/ 158534 w 340225"/>
              <a:gd name="connsiteY6" fmla="*/ 191377 h 340225"/>
              <a:gd name="connsiteX7" fmla="*/ 125433 w 340225"/>
              <a:gd name="connsiteY7" fmla="*/ 191377 h 340225"/>
              <a:gd name="connsiteX8" fmla="*/ 118909 w 340225"/>
              <a:gd name="connsiteY8" fmla="*/ 177413 h 340225"/>
              <a:gd name="connsiteX9" fmla="*/ 175635 w 340225"/>
              <a:gd name="connsiteY9" fmla="*/ 109616 h 340225"/>
              <a:gd name="connsiteX10" fmla="*/ 191075 w 340225"/>
              <a:gd name="connsiteY10" fmla="*/ 117794 h 340225"/>
              <a:gd name="connsiteX11" fmla="*/ 127585 w 340225"/>
              <a:gd name="connsiteY11" fmla="*/ 10632 h 340225"/>
              <a:gd name="connsiteX12" fmla="*/ 116953 w 340225"/>
              <a:gd name="connsiteY12" fmla="*/ 0 h 340225"/>
              <a:gd name="connsiteX13" fmla="*/ 106321 w 340225"/>
              <a:gd name="connsiteY13" fmla="*/ 10632 h 340225"/>
              <a:gd name="connsiteX14" fmla="*/ 106321 w 340225"/>
              <a:gd name="connsiteY14" fmla="*/ 42528 h 340225"/>
              <a:gd name="connsiteX15" fmla="*/ 95688 w 340225"/>
              <a:gd name="connsiteY15" fmla="*/ 42528 h 340225"/>
              <a:gd name="connsiteX16" fmla="*/ 42528 w 340225"/>
              <a:gd name="connsiteY16" fmla="*/ 95688 h 340225"/>
              <a:gd name="connsiteX17" fmla="*/ 42528 w 340225"/>
              <a:gd name="connsiteY17" fmla="*/ 106321 h 340225"/>
              <a:gd name="connsiteX18" fmla="*/ 10632 w 340225"/>
              <a:gd name="connsiteY18" fmla="*/ 106321 h 340225"/>
              <a:gd name="connsiteX19" fmla="*/ 0 w 340225"/>
              <a:gd name="connsiteY19" fmla="*/ 116953 h 340225"/>
              <a:gd name="connsiteX20" fmla="*/ 10632 w 340225"/>
              <a:gd name="connsiteY20" fmla="*/ 127585 h 340225"/>
              <a:gd name="connsiteX21" fmla="*/ 42528 w 340225"/>
              <a:gd name="connsiteY21" fmla="*/ 127585 h 340225"/>
              <a:gd name="connsiteX22" fmla="*/ 42528 w 340225"/>
              <a:gd name="connsiteY22" fmla="*/ 159481 h 340225"/>
              <a:gd name="connsiteX23" fmla="*/ 10632 w 340225"/>
              <a:gd name="connsiteY23" fmla="*/ 159481 h 340225"/>
              <a:gd name="connsiteX24" fmla="*/ 0 w 340225"/>
              <a:gd name="connsiteY24" fmla="*/ 170113 h 340225"/>
              <a:gd name="connsiteX25" fmla="*/ 10632 w 340225"/>
              <a:gd name="connsiteY25" fmla="*/ 180745 h 340225"/>
              <a:gd name="connsiteX26" fmla="*/ 42528 w 340225"/>
              <a:gd name="connsiteY26" fmla="*/ 180745 h 340225"/>
              <a:gd name="connsiteX27" fmla="*/ 42528 w 340225"/>
              <a:gd name="connsiteY27" fmla="*/ 212641 h 340225"/>
              <a:gd name="connsiteX28" fmla="*/ 10632 w 340225"/>
              <a:gd name="connsiteY28" fmla="*/ 212641 h 340225"/>
              <a:gd name="connsiteX29" fmla="*/ 0 w 340225"/>
              <a:gd name="connsiteY29" fmla="*/ 223273 h 340225"/>
              <a:gd name="connsiteX30" fmla="*/ 10632 w 340225"/>
              <a:gd name="connsiteY30" fmla="*/ 233905 h 340225"/>
              <a:gd name="connsiteX31" fmla="*/ 42528 w 340225"/>
              <a:gd name="connsiteY31" fmla="*/ 233905 h 340225"/>
              <a:gd name="connsiteX32" fmla="*/ 42528 w 340225"/>
              <a:gd name="connsiteY32" fmla="*/ 244537 h 340225"/>
              <a:gd name="connsiteX33" fmla="*/ 95688 w 340225"/>
              <a:gd name="connsiteY33" fmla="*/ 297697 h 340225"/>
              <a:gd name="connsiteX34" fmla="*/ 106321 w 340225"/>
              <a:gd name="connsiteY34" fmla="*/ 297697 h 340225"/>
              <a:gd name="connsiteX35" fmla="*/ 106321 w 340225"/>
              <a:gd name="connsiteY35" fmla="*/ 329594 h 340225"/>
              <a:gd name="connsiteX36" fmla="*/ 116953 w 340225"/>
              <a:gd name="connsiteY36" fmla="*/ 340226 h 340225"/>
              <a:gd name="connsiteX37" fmla="*/ 127585 w 340225"/>
              <a:gd name="connsiteY37" fmla="*/ 329594 h 340225"/>
              <a:gd name="connsiteX38" fmla="*/ 127585 w 340225"/>
              <a:gd name="connsiteY38" fmla="*/ 297697 h 340225"/>
              <a:gd name="connsiteX39" fmla="*/ 159481 w 340225"/>
              <a:gd name="connsiteY39" fmla="*/ 297697 h 340225"/>
              <a:gd name="connsiteX40" fmla="*/ 159481 w 340225"/>
              <a:gd name="connsiteY40" fmla="*/ 329594 h 340225"/>
              <a:gd name="connsiteX41" fmla="*/ 170113 w 340225"/>
              <a:gd name="connsiteY41" fmla="*/ 340226 h 340225"/>
              <a:gd name="connsiteX42" fmla="*/ 180745 w 340225"/>
              <a:gd name="connsiteY42" fmla="*/ 329594 h 340225"/>
              <a:gd name="connsiteX43" fmla="*/ 180745 w 340225"/>
              <a:gd name="connsiteY43" fmla="*/ 297697 h 340225"/>
              <a:gd name="connsiteX44" fmla="*/ 212641 w 340225"/>
              <a:gd name="connsiteY44" fmla="*/ 297697 h 340225"/>
              <a:gd name="connsiteX45" fmla="*/ 212641 w 340225"/>
              <a:gd name="connsiteY45" fmla="*/ 329594 h 340225"/>
              <a:gd name="connsiteX46" fmla="*/ 223273 w 340225"/>
              <a:gd name="connsiteY46" fmla="*/ 340226 h 340225"/>
              <a:gd name="connsiteX47" fmla="*/ 233905 w 340225"/>
              <a:gd name="connsiteY47" fmla="*/ 329594 h 340225"/>
              <a:gd name="connsiteX48" fmla="*/ 233905 w 340225"/>
              <a:gd name="connsiteY48" fmla="*/ 297697 h 340225"/>
              <a:gd name="connsiteX49" fmla="*/ 244537 w 340225"/>
              <a:gd name="connsiteY49" fmla="*/ 297697 h 340225"/>
              <a:gd name="connsiteX50" fmla="*/ 297697 w 340225"/>
              <a:gd name="connsiteY50" fmla="*/ 244537 h 340225"/>
              <a:gd name="connsiteX51" fmla="*/ 297697 w 340225"/>
              <a:gd name="connsiteY51" fmla="*/ 233905 h 340225"/>
              <a:gd name="connsiteX52" fmla="*/ 329594 w 340225"/>
              <a:gd name="connsiteY52" fmla="*/ 233905 h 340225"/>
              <a:gd name="connsiteX53" fmla="*/ 340226 w 340225"/>
              <a:gd name="connsiteY53" fmla="*/ 223273 h 340225"/>
              <a:gd name="connsiteX54" fmla="*/ 329594 w 340225"/>
              <a:gd name="connsiteY54" fmla="*/ 212641 h 340225"/>
              <a:gd name="connsiteX55" fmla="*/ 297697 w 340225"/>
              <a:gd name="connsiteY55" fmla="*/ 212641 h 340225"/>
              <a:gd name="connsiteX56" fmla="*/ 297697 w 340225"/>
              <a:gd name="connsiteY56" fmla="*/ 180745 h 340225"/>
              <a:gd name="connsiteX57" fmla="*/ 329594 w 340225"/>
              <a:gd name="connsiteY57" fmla="*/ 180745 h 340225"/>
              <a:gd name="connsiteX58" fmla="*/ 340226 w 340225"/>
              <a:gd name="connsiteY58" fmla="*/ 170113 h 340225"/>
              <a:gd name="connsiteX59" fmla="*/ 329594 w 340225"/>
              <a:gd name="connsiteY59" fmla="*/ 159481 h 340225"/>
              <a:gd name="connsiteX60" fmla="*/ 297697 w 340225"/>
              <a:gd name="connsiteY60" fmla="*/ 159481 h 340225"/>
              <a:gd name="connsiteX61" fmla="*/ 297697 w 340225"/>
              <a:gd name="connsiteY61" fmla="*/ 127585 h 340225"/>
              <a:gd name="connsiteX62" fmla="*/ 329594 w 340225"/>
              <a:gd name="connsiteY62" fmla="*/ 127585 h 340225"/>
              <a:gd name="connsiteX63" fmla="*/ 340226 w 340225"/>
              <a:gd name="connsiteY63" fmla="*/ 116953 h 340225"/>
              <a:gd name="connsiteX64" fmla="*/ 329594 w 340225"/>
              <a:gd name="connsiteY64" fmla="*/ 106321 h 340225"/>
              <a:gd name="connsiteX65" fmla="*/ 297697 w 340225"/>
              <a:gd name="connsiteY65" fmla="*/ 106321 h 340225"/>
              <a:gd name="connsiteX66" fmla="*/ 297697 w 340225"/>
              <a:gd name="connsiteY66" fmla="*/ 95688 h 340225"/>
              <a:gd name="connsiteX67" fmla="*/ 244537 w 340225"/>
              <a:gd name="connsiteY67" fmla="*/ 42528 h 340225"/>
              <a:gd name="connsiteX68" fmla="*/ 233905 w 340225"/>
              <a:gd name="connsiteY68" fmla="*/ 42528 h 340225"/>
              <a:gd name="connsiteX69" fmla="*/ 233905 w 340225"/>
              <a:gd name="connsiteY69" fmla="*/ 10632 h 340225"/>
              <a:gd name="connsiteX70" fmla="*/ 223273 w 340225"/>
              <a:gd name="connsiteY70" fmla="*/ 0 h 340225"/>
              <a:gd name="connsiteX71" fmla="*/ 212641 w 340225"/>
              <a:gd name="connsiteY71" fmla="*/ 10632 h 340225"/>
              <a:gd name="connsiteX72" fmla="*/ 212641 w 340225"/>
              <a:gd name="connsiteY72" fmla="*/ 42528 h 340225"/>
              <a:gd name="connsiteX73" fmla="*/ 180745 w 340225"/>
              <a:gd name="connsiteY73" fmla="*/ 42528 h 340225"/>
              <a:gd name="connsiteX74" fmla="*/ 180745 w 340225"/>
              <a:gd name="connsiteY74" fmla="*/ 10632 h 340225"/>
              <a:gd name="connsiteX75" fmla="*/ 170113 w 340225"/>
              <a:gd name="connsiteY75" fmla="*/ 0 h 340225"/>
              <a:gd name="connsiteX76" fmla="*/ 159481 w 340225"/>
              <a:gd name="connsiteY76" fmla="*/ 10632 h 340225"/>
              <a:gd name="connsiteX77" fmla="*/ 159481 w 340225"/>
              <a:gd name="connsiteY77" fmla="*/ 42528 h 340225"/>
              <a:gd name="connsiteX78" fmla="*/ 127585 w 340225"/>
              <a:gd name="connsiteY78" fmla="*/ 42528 h 340225"/>
              <a:gd name="connsiteX79" fmla="*/ 127585 w 340225"/>
              <a:gd name="connsiteY79" fmla="*/ 10632 h 340225"/>
              <a:gd name="connsiteX80" fmla="*/ 244537 w 340225"/>
              <a:gd name="connsiteY80" fmla="*/ 63792 h 340225"/>
              <a:gd name="connsiteX81" fmla="*/ 276433 w 340225"/>
              <a:gd name="connsiteY81" fmla="*/ 95688 h 340225"/>
              <a:gd name="connsiteX82" fmla="*/ 276433 w 340225"/>
              <a:gd name="connsiteY82" fmla="*/ 244537 h 340225"/>
              <a:gd name="connsiteX83" fmla="*/ 244537 w 340225"/>
              <a:gd name="connsiteY83" fmla="*/ 276433 h 340225"/>
              <a:gd name="connsiteX84" fmla="*/ 95688 w 340225"/>
              <a:gd name="connsiteY84" fmla="*/ 276433 h 340225"/>
              <a:gd name="connsiteX85" fmla="*/ 63792 w 340225"/>
              <a:gd name="connsiteY85" fmla="*/ 244537 h 340225"/>
              <a:gd name="connsiteX86" fmla="*/ 63792 w 340225"/>
              <a:gd name="connsiteY86" fmla="*/ 95688 h 340225"/>
              <a:gd name="connsiteX87" fmla="*/ 95688 w 340225"/>
              <a:gd name="connsiteY87" fmla="*/ 63792 h 340225"/>
              <a:gd name="connsiteX88" fmla="*/ 244537 w 340225"/>
              <a:gd name="connsiteY88" fmla="*/ 63792 h 34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340225" h="340225">
                <a:moveTo>
                  <a:pt x="191075" y="117794"/>
                </a:moveTo>
                <a:lnTo>
                  <a:pt x="182225" y="148850"/>
                </a:lnTo>
                <a:lnTo>
                  <a:pt x="214740" y="148849"/>
                </a:lnTo>
                <a:cubicBezTo>
                  <a:pt x="221950" y="148849"/>
                  <a:pt x="225891" y="157260"/>
                  <a:pt x="221274" y="162800"/>
                </a:cubicBezTo>
                <a:lnTo>
                  <a:pt x="164746" y="230635"/>
                </a:lnTo>
                <a:cubicBezTo>
                  <a:pt x="158532" y="238092"/>
                  <a:pt x="146559" y="231677"/>
                  <a:pt x="149324" y="222374"/>
                </a:cubicBezTo>
                <a:lnTo>
                  <a:pt x="158534" y="191377"/>
                </a:lnTo>
                <a:lnTo>
                  <a:pt x="125433" y="191377"/>
                </a:lnTo>
                <a:cubicBezTo>
                  <a:pt x="118214" y="191377"/>
                  <a:pt x="114277" y="182950"/>
                  <a:pt x="118909" y="177413"/>
                </a:cubicBezTo>
                <a:lnTo>
                  <a:pt x="175635" y="109616"/>
                </a:lnTo>
                <a:cubicBezTo>
                  <a:pt x="181823" y="102221"/>
                  <a:pt x="193716" y="108522"/>
                  <a:pt x="191075" y="117794"/>
                </a:cubicBezTo>
                <a:close/>
                <a:moveTo>
                  <a:pt x="127585" y="10632"/>
                </a:moveTo>
                <a:cubicBezTo>
                  <a:pt x="127585" y="4760"/>
                  <a:pt x="122824" y="0"/>
                  <a:pt x="116953" y="0"/>
                </a:cubicBezTo>
                <a:cubicBezTo>
                  <a:pt x="111081" y="0"/>
                  <a:pt x="106321" y="4760"/>
                  <a:pt x="106321" y="10632"/>
                </a:cubicBezTo>
                <a:lnTo>
                  <a:pt x="106321" y="42528"/>
                </a:lnTo>
                <a:lnTo>
                  <a:pt x="95688" y="42528"/>
                </a:lnTo>
                <a:cubicBezTo>
                  <a:pt x="66329" y="42528"/>
                  <a:pt x="42528" y="66329"/>
                  <a:pt x="42528" y="95688"/>
                </a:cubicBezTo>
                <a:lnTo>
                  <a:pt x="42528" y="106321"/>
                </a:lnTo>
                <a:lnTo>
                  <a:pt x="10632" y="106321"/>
                </a:lnTo>
                <a:cubicBezTo>
                  <a:pt x="4760" y="106321"/>
                  <a:pt x="0" y="111081"/>
                  <a:pt x="0" y="116953"/>
                </a:cubicBezTo>
                <a:cubicBezTo>
                  <a:pt x="0" y="122824"/>
                  <a:pt x="4760" y="127585"/>
                  <a:pt x="10632" y="127585"/>
                </a:cubicBezTo>
                <a:lnTo>
                  <a:pt x="42528" y="127585"/>
                </a:lnTo>
                <a:lnTo>
                  <a:pt x="42528" y="159481"/>
                </a:lnTo>
                <a:lnTo>
                  <a:pt x="10632" y="159481"/>
                </a:lnTo>
                <a:cubicBezTo>
                  <a:pt x="4760" y="159481"/>
                  <a:pt x="0" y="164241"/>
                  <a:pt x="0" y="170113"/>
                </a:cubicBezTo>
                <a:cubicBezTo>
                  <a:pt x="0" y="175984"/>
                  <a:pt x="4760" y="180745"/>
                  <a:pt x="10632" y="180745"/>
                </a:cubicBezTo>
                <a:lnTo>
                  <a:pt x="42528" y="180745"/>
                </a:lnTo>
                <a:lnTo>
                  <a:pt x="42528" y="212641"/>
                </a:lnTo>
                <a:lnTo>
                  <a:pt x="10632" y="212641"/>
                </a:lnTo>
                <a:cubicBezTo>
                  <a:pt x="4760" y="212641"/>
                  <a:pt x="0" y="217402"/>
                  <a:pt x="0" y="223273"/>
                </a:cubicBezTo>
                <a:cubicBezTo>
                  <a:pt x="0" y="229144"/>
                  <a:pt x="4760" y="233905"/>
                  <a:pt x="10632" y="233905"/>
                </a:cubicBezTo>
                <a:lnTo>
                  <a:pt x="42528" y="233905"/>
                </a:lnTo>
                <a:lnTo>
                  <a:pt x="42528" y="244537"/>
                </a:lnTo>
                <a:cubicBezTo>
                  <a:pt x="42528" y="273897"/>
                  <a:pt x="66329" y="297697"/>
                  <a:pt x="95688" y="297697"/>
                </a:cubicBezTo>
                <a:lnTo>
                  <a:pt x="106321" y="297697"/>
                </a:lnTo>
                <a:lnTo>
                  <a:pt x="106321" y="329594"/>
                </a:lnTo>
                <a:cubicBezTo>
                  <a:pt x="106321" y="335465"/>
                  <a:pt x="111081" y="340226"/>
                  <a:pt x="116953" y="340226"/>
                </a:cubicBezTo>
                <a:cubicBezTo>
                  <a:pt x="122824" y="340226"/>
                  <a:pt x="127585" y="335465"/>
                  <a:pt x="127585" y="329594"/>
                </a:cubicBezTo>
                <a:lnTo>
                  <a:pt x="127585" y="297697"/>
                </a:lnTo>
                <a:lnTo>
                  <a:pt x="159481" y="297697"/>
                </a:lnTo>
                <a:lnTo>
                  <a:pt x="159481" y="329594"/>
                </a:lnTo>
                <a:cubicBezTo>
                  <a:pt x="159481" y="335465"/>
                  <a:pt x="164241" y="340226"/>
                  <a:pt x="170113" y="340226"/>
                </a:cubicBezTo>
                <a:cubicBezTo>
                  <a:pt x="175984" y="340226"/>
                  <a:pt x="180745" y="335465"/>
                  <a:pt x="180745" y="329594"/>
                </a:cubicBezTo>
                <a:lnTo>
                  <a:pt x="180745" y="297697"/>
                </a:lnTo>
                <a:lnTo>
                  <a:pt x="212641" y="297697"/>
                </a:lnTo>
                <a:lnTo>
                  <a:pt x="212641" y="329594"/>
                </a:lnTo>
                <a:cubicBezTo>
                  <a:pt x="212641" y="335465"/>
                  <a:pt x="217402" y="340226"/>
                  <a:pt x="223273" y="340226"/>
                </a:cubicBezTo>
                <a:cubicBezTo>
                  <a:pt x="229144" y="340226"/>
                  <a:pt x="233905" y="335465"/>
                  <a:pt x="233905" y="329594"/>
                </a:cubicBezTo>
                <a:lnTo>
                  <a:pt x="233905" y="297697"/>
                </a:lnTo>
                <a:lnTo>
                  <a:pt x="244537" y="297697"/>
                </a:lnTo>
                <a:cubicBezTo>
                  <a:pt x="273897" y="297697"/>
                  <a:pt x="297697" y="273897"/>
                  <a:pt x="297697" y="244537"/>
                </a:cubicBezTo>
                <a:lnTo>
                  <a:pt x="297697" y="233905"/>
                </a:lnTo>
                <a:lnTo>
                  <a:pt x="329594" y="233905"/>
                </a:lnTo>
                <a:cubicBezTo>
                  <a:pt x="335465" y="233905"/>
                  <a:pt x="340226" y="229144"/>
                  <a:pt x="340226" y="223273"/>
                </a:cubicBezTo>
                <a:cubicBezTo>
                  <a:pt x="340226" y="217402"/>
                  <a:pt x="335465" y="212641"/>
                  <a:pt x="329594" y="212641"/>
                </a:cubicBezTo>
                <a:lnTo>
                  <a:pt x="297697" y="212641"/>
                </a:lnTo>
                <a:lnTo>
                  <a:pt x="297697" y="180745"/>
                </a:lnTo>
                <a:lnTo>
                  <a:pt x="329594" y="180745"/>
                </a:lnTo>
                <a:cubicBezTo>
                  <a:pt x="335465" y="180745"/>
                  <a:pt x="340226" y="175984"/>
                  <a:pt x="340226" y="170113"/>
                </a:cubicBezTo>
                <a:cubicBezTo>
                  <a:pt x="340226" y="164241"/>
                  <a:pt x="335465" y="159481"/>
                  <a:pt x="329594" y="159481"/>
                </a:cubicBezTo>
                <a:lnTo>
                  <a:pt x="297697" y="159481"/>
                </a:lnTo>
                <a:lnTo>
                  <a:pt x="297697" y="127585"/>
                </a:lnTo>
                <a:lnTo>
                  <a:pt x="329594" y="127585"/>
                </a:lnTo>
                <a:cubicBezTo>
                  <a:pt x="335465" y="127585"/>
                  <a:pt x="340226" y="122824"/>
                  <a:pt x="340226" y="116953"/>
                </a:cubicBezTo>
                <a:cubicBezTo>
                  <a:pt x="340226" y="111081"/>
                  <a:pt x="335465" y="106321"/>
                  <a:pt x="329594" y="106321"/>
                </a:cubicBezTo>
                <a:lnTo>
                  <a:pt x="297697" y="106321"/>
                </a:lnTo>
                <a:lnTo>
                  <a:pt x="297697" y="95688"/>
                </a:lnTo>
                <a:cubicBezTo>
                  <a:pt x="297697" y="66329"/>
                  <a:pt x="273897" y="42528"/>
                  <a:pt x="244537" y="42528"/>
                </a:cubicBezTo>
                <a:lnTo>
                  <a:pt x="233905" y="42528"/>
                </a:lnTo>
                <a:lnTo>
                  <a:pt x="233905" y="10632"/>
                </a:lnTo>
                <a:cubicBezTo>
                  <a:pt x="233905" y="4760"/>
                  <a:pt x="229144" y="0"/>
                  <a:pt x="223273" y="0"/>
                </a:cubicBezTo>
                <a:cubicBezTo>
                  <a:pt x="217402" y="0"/>
                  <a:pt x="212641" y="4760"/>
                  <a:pt x="212641" y="10632"/>
                </a:cubicBezTo>
                <a:lnTo>
                  <a:pt x="212641" y="42528"/>
                </a:lnTo>
                <a:lnTo>
                  <a:pt x="180745" y="42528"/>
                </a:lnTo>
                <a:lnTo>
                  <a:pt x="180745" y="10632"/>
                </a:lnTo>
                <a:cubicBezTo>
                  <a:pt x="180745" y="4760"/>
                  <a:pt x="175984" y="0"/>
                  <a:pt x="170113" y="0"/>
                </a:cubicBezTo>
                <a:cubicBezTo>
                  <a:pt x="164241" y="0"/>
                  <a:pt x="159481" y="4760"/>
                  <a:pt x="159481" y="10632"/>
                </a:cubicBezTo>
                <a:lnTo>
                  <a:pt x="159481" y="42528"/>
                </a:lnTo>
                <a:lnTo>
                  <a:pt x="127585" y="42528"/>
                </a:lnTo>
                <a:lnTo>
                  <a:pt x="127585" y="10632"/>
                </a:lnTo>
                <a:close/>
                <a:moveTo>
                  <a:pt x="244537" y="63792"/>
                </a:moveTo>
                <a:cubicBezTo>
                  <a:pt x="262152" y="63792"/>
                  <a:pt x="276433" y="78073"/>
                  <a:pt x="276433" y="95688"/>
                </a:cubicBezTo>
                <a:lnTo>
                  <a:pt x="276433" y="244537"/>
                </a:lnTo>
                <a:cubicBezTo>
                  <a:pt x="276433" y="262152"/>
                  <a:pt x="262152" y="276433"/>
                  <a:pt x="244537" y="276433"/>
                </a:cubicBezTo>
                <a:lnTo>
                  <a:pt x="95688" y="276433"/>
                </a:lnTo>
                <a:cubicBezTo>
                  <a:pt x="78073" y="276433"/>
                  <a:pt x="63792" y="262152"/>
                  <a:pt x="63792" y="244537"/>
                </a:cubicBezTo>
                <a:lnTo>
                  <a:pt x="63792" y="95688"/>
                </a:lnTo>
                <a:cubicBezTo>
                  <a:pt x="63792" y="78073"/>
                  <a:pt x="78073" y="63792"/>
                  <a:pt x="95688" y="63792"/>
                </a:cubicBezTo>
                <a:lnTo>
                  <a:pt x="244537" y="63792"/>
                </a:lnTo>
                <a:close/>
              </a:path>
            </a:pathLst>
          </a:custGeom>
          <a:solidFill>
            <a:schemeClr val="tx1"/>
          </a:solidFill>
          <a:ln w="20955" cap="flat">
            <a:noFill/>
            <a:prstDash val="solid"/>
            <a:miter/>
          </a:ln>
        </p:spPr>
        <p:txBody>
          <a:bodyPr rtlCol="0" anchor="ctr"/>
          <a:lstStyle/>
          <a:p>
            <a:endParaRPr lang="en-US"/>
          </a:p>
        </p:txBody>
      </p:sp>
      <p:sp>
        <p:nvSpPr>
          <p:cNvPr id="123" name="TextBox 122">
            <a:extLst>
              <a:ext uri="{FF2B5EF4-FFF2-40B4-BE49-F238E27FC236}">
                <a16:creationId xmlns:a16="http://schemas.microsoft.com/office/drawing/2014/main" id="{00819776-9A24-6CB3-F957-16C489F1450D}"/>
              </a:ext>
            </a:extLst>
          </p:cNvPr>
          <p:cNvSpPr txBox="1"/>
          <p:nvPr/>
        </p:nvSpPr>
        <p:spPr>
          <a:xfrm>
            <a:off x="7775160" y="5852688"/>
            <a:ext cx="1075231" cy="369332"/>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Optimized for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latest hardware</a:t>
            </a:r>
          </a:p>
        </p:txBody>
      </p:sp>
      <p:pic>
        <p:nvPicPr>
          <p:cNvPr id="1040" name="Picture 1039" descr="Image">
            <a:extLst>
              <a:ext uri="{FF2B5EF4-FFF2-40B4-BE49-F238E27FC236}">
                <a16:creationId xmlns:a16="http://schemas.microsoft.com/office/drawing/2014/main" id="{FD8184CB-0D57-DA95-37AB-07D4F65C0598}"/>
              </a:ext>
            </a:extLst>
          </p:cNvPr>
          <p:cNvPicPr>
            <a:picLocks noChangeAspect="1" noChangeArrowheads="1"/>
          </p:cNvPicPr>
          <p:nvPr/>
        </p:nvPicPr>
        <p:blipFill>
          <a:blip r:embed="rId28" cstate="print">
            <a:clrChange>
              <a:clrFrom>
                <a:srgbClr val="212121"/>
              </a:clrFrom>
              <a:clrTo>
                <a:srgbClr val="212121">
                  <a:alpha val="0"/>
                </a:srgbClr>
              </a:clrTo>
            </a:clrChange>
            <a:extLst>
              <a:ext uri="{28A0092B-C50C-407E-A947-70E740481C1C}">
                <a14:useLocalDpi xmlns:a14="http://schemas.microsoft.com/office/drawing/2010/main" val="0"/>
              </a:ext>
            </a:extLst>
          </a:blip>
          <a:srcRect/>
          <a:stretch>
            <a:fillRect/>
          </a:stretch>
        </p:blipFill>
        <p:spPr bwMode="auto">
          <a:xfrm>
            <a:off x="9873900" y="5141363"/>
            <a:ext cx="406009" cy="32127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035">
            <a:extLst>
              <a:ext uri="{FF2B5EF4-FFF2-40B4-BE49-F238E27FC236}">
                <a16:creationId xmlns:a16="http://schemas.microsoft.com/office/drawing/2014/main" id="{64BAC4CE-0929-0BE3-4933-E825D8A6CA42}"/>
              </a:ext>
              <a:ext uri="{C183D7F6-B498-43B3-948B-1728B52AA6E4}">
                <adec:decorative xmlns:adec="http://schemas.microsoft.com/office/drawing/2017/decorative" val="1"/>
              </a:ext>
            </a:extLst>
          </p:cNvPr>
          <p:cNvPicPr>
            <a:picLocks noChangeAspect="1"/>
          </p:cNvPicPr>
          <p:nvPr/>
        </p:nvPicPr>
        <p:blipFill>
          <a:blip r:embed="rId29" cstate="print">
            <a:duotone>
              <a:srgbClr val="0078D7">
                <a:shade val="45000"/>
                <a:satMod val="135000"/>
              </a:srgbClr>
              <a:prstClr val="white"/>
            </a:duotone>
            <a:lum bright="14000" contrast="20000"/>
            <a:extLst>
              <a:ext uri="{28A0092B-C50C-407E-A947-70E740481C1C}">
                <a14:useLocalDpi xmlns:a14="http://schemas.microsoft.com/office/drawing/2010/main" val="0"/>
              </a:ext>
            </a:extLst>
          </a:blip>
          <a:stretch>
            <a:fillRect/>
          </a:stretch>
        </p:blipFill>
        <p:spPr>
          <a:xfrm>
            <a:off x="9963477" y="5533382"/>
            <a:ext cx="226855" cy="270066"/>
          </a:xfrm>
          <a:prstGeom prst="rect">
            <a:avLst/>
          </a:prstGeom>
        </p:spPr>
      </p:pic>
      <p:pic>
        <p:nvPicPr>
          <p:cNvPr id="1037" name="Picture 1036">
            <a:extLst>
              <a:ext uri="{FF2B5EF4-FFF2-40B4-BE49-F238E27FC236}">
                <a16:creationId xmlns:a16="http://schemas.microsoft.com/office/drawing/2014/main" id="{1F15B05C-95CE-C8E0-DC76-5E068ACCB5C4}"/>
              </a:ext>
              <a:ext uri="{C183D7F6-B498-43B3-948B-1728B52AA6E4}">
                <adec:decorative xmlns:adec="http://schemas.microsoft.com/office/drawing/2017/decorative" val="1"/>
              </a:ext>
            </a:extLst>
          </p:cNvPr>
          <p:cNvPicPr>
            <a:picLocks noChangeAspect="1"/>
          </p:cNvPicPr>
          <p:nvPr/>
        </p:nvPicPr>
        <p:blipFill rotWithShape="1">
          <a:blip r:embed="rId30" cstate="print">
            <a:extLst>
              <a:ext uri="{28A0092B-C50C-407E-A947-70E740481C1C}">
                <a14:useLocalDpi xmlns:a14="http://schemas.microsoft.com/office/drawing/2010/main" val="0"/>
              </a:ext>
            </a:extLst>
          </a:blip>
          <a:srcRect b="21118"/>
          <a:stretch/>
        </p:blipFill>
        <p:spPr>
          <a:xfrm>
            <a:off x="10366698" y="5516948"/>
            <a:ext cx="520824" cy="304985"/>
          </a:xfrm>
          <a:prstGeom prst="rect">
            <a:avLst/>
          </a:prstGeom>
        </p:spPr>
      </p:pic>
      <p:pic>
        <p:nvPicPr>
          <p:cNvPr id="1038" name="Picture 2" descr="See the source image">
            <a:extLst>
              <a:ext uri="{FF2B5EF4-FFF2-40B4-BE49-F238E27FC236}">
                <a16:creationId xmlns:a16="http://schemas.microsoft.com/office/drawing/2014/main" id="{2CFF9737-034E-2A05-48DC-D502E86DEC3C}"/>
              </a:ext>
            </a:extLst>
          </p:cNvPr>
          <p:cNvPicPr>
            <a:picLocks noChangeAspect="1" noChangeArrowheads="1"/>
          </p:cNvPicPr>
          <p:nvPr/>
        </p:nvPicPr>
        <p:blipFill rotWithShape="1">
          <a:blip r:embed="rId31" cstate="print">
            <a:extLst>
              <a:ext uri="{28A0092B-C50C-407E-A947-70E740481C1C}">
                <a14:useLocalDpi xmlns:a14="http://schemas.microsoft.com/office/drawing/2010/main" val="0"/>
              </a:ext>
            </a:extLst>
          </a:blip>
          <a:srcRect l="31353" t="24336" r="31353" b="24336"/>
          <a:stretch/>
        </p:blipFill>
        <p:spPr bwMode="auto">
          <a:xfrm>
            <a:off x="10483472" y="5131850"/>
            <a:ext cx="287276" cy="289943"/>
          </a:xfrm>
          <a:prstGeom prst="rect">
            <a:avLst/>
          </a:prstGeom>
          <a:noFill/>
          <a:extLst>
            <a:ext uri="{909E8E84-426E-40DD-AFC4-6F175D3DCCD1}">
              <a14:hiddenFill xmlns:a14="http://schemas.microsoft.com/office/drawing/2010/main">
                <a:solidFill>
                  <a:srgbClr val="FFFFFF"/>
                </a:solidFill>
              </a14:hiddenFill>
            </a:ext>
          </a:extLst>
        </p:spPr>
      </p:pic>
      <p:sp>
        <p:nvSpPr>
          <p:cNvPr id="1039" name="TextBox 1038">
            <a:extLst>
              <a:ext uri="{FF2B5EF4-FFF2-40B4-BE49-F238E27FC236}">
                <a16:creationId xmlns:a16="http://schemas.microsoft.com/office/drawing/2014/main" id="{E5D5F0DB-2BAF-707E-6654-8A578E4B67CB}"/>
              </a:ext>
            </a:extLst>
          </p:cNvPr>
          <p:cNvSpPr txBox="1"/>
          <p:nvPr/>
        </p:nvSpPr>
        <p:spPr>
          <a:xfrm>
            <a:off x="9925075" y="5852688"/>
            <a:ext cx="877912"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Built for 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mj-lt"/>
                <a:ea typeface="+mn-ea"/>
                <a:cs typeface="+mn-cs"/>
              </a:rPr>
              <a:t>platforms</a:t>
            </a:r>
          </a:p>
        </p:txBody>
      </p:sp>
      <p:pic>
        <p:nvPicPr>
          <p:cNvPr id="5" name="Picture 4" descr="A blue and white logo&#10;&#10;Description automatically generated">
            <a:extLst>
              <a:ext uri="{FF2B5EF4-FFF2-40B4-BE49-F238E27FC236}">
                <a16:creationId xmlns:a16="http://schemas.microsoft.com/office/drawing/2014/main" id="{8E5763F6-2BD7-24A5-6DCB-82ACCC097470}"/>
              </a:ext>
            </a:extLst>
          </p:cNvPr>
          <p:cNvPicPr>
            <a:picLocks noChangeAspect="1"/>
          </p:cNvPicPr>
          <p:nvPr/>
        </p:nvPicPr>
        <p:blipFill>
          <a:blip r:embed="rId32"/>
          <a:stretch>
            <a:fillRect/>
          </a:stretch>
        </p:blipFill>
        <p:spPr>
          <a:xfrm>
            <a:off x="3573836" y="4938786"/>
            <a:ext cx="1011577" cy="1011577"/>
          </a:xfrm>
          <a:prstGeom prst="rect">
            <a:avLst/>
          </a:prstGeom>
        </p:spPr>
      </p:pic>
      <p:pic>
        <p:nvPicPr>
          <p:cNvPr id="39" name="Picture 2" descr="Microsoft 365 Copilot Logo, symbol, meaning, history, PNG, brand">
            <a:extLst>
              <a:ext uri="{FF2B5EF4-FFF2-40B4-BE49-F238E27FC236}">
                <a16:creationId xmlns:a16="http://schemas.microsoft.com/office/drawing/2014/main" id="{C82B7B77-044A-F16E-0E97-43A3D668C298}"/>
              </a:ext>
            </a:extLst>
          </p:cNvPr>
          <p:cNvPicPr>
            <a:picLocks noChangeAspect="1" noChangeArrowheads="1"/>
          </p:cNvPicPr>
          <p:nvPr/>
        </p:nvPicPr>
        <p:blipFill>
          <a:blip r:embed="rId33" cstate="print">
            <a:extLst>
              <a:ext uri="{28A0092B-C50C-407E-A947-70E740481C1C}">
                <a14:useLocalDpi xmlns:a14="http://schemas.microsoft.com/office/drawing/2010/main" val="0"/>
              </a:ext>
            </a:extLst>
          </a:blip>
          <a:srcRect/>
          <a:stretch>
            <a:fillRect/>
          </a:stretch>
        </p:blipFill>
        <p:spPr bwMode="auto">
          <a:xfrm>
            <a:off x="4009996" y="5450190"/>
            <a:ext cx="624845" cy="351475"/>
          </a:xfrm>
          <a:prstGeom prst="rect">
            <a:avLst/>
          </a:prstGeom>
          <a:noFill/>
          <a:extLst>
            <a:ext uri="{909E8E84-426E-40DD-AFC4-6F175D3DCCD1}">
              <a14:hiddenFill xmlns:a14="http://schemas.microsoft.com/office/drawing/2010/main">
                <a:solidFill>
                  <a:srgbClr val="FFFFFF"/>
                </a:solidFill>
              </a14:hiddenFill>
            </a:ext>
          </a:extLst>
        </p:spPr>
      </p:pic>
      <p:pic>
        <p:nvPicPr>
          <p:cNvPr id="12" name="Graphic 11">
            <a:extLst>
              <a:ext uri="{FF2B5EF4-FFF2-40B4-BE49-F238E27FC236}">
                <a16:creationId xmlns:a16="http://schemas.microsoft.com/office/drawing/2014/main" id="{D9889EC1-45E8-64AE-D7BA-37833129C198}"/>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5451183" y="3533145"/>
            <a:ext cx="1289634" cy="1289634"/>
          </a:xfrm>
          <a:prstGeom prst="rect">
            <a:avLst/>
          </a:prstGeom>
        </p:spPr>
      </p:pic>
      <p:pic>
        <p:nvPicPr>
          <p:cNvPr id="13" name="Picture 2" descr="Azure AI Studio - Pricing | Microsoft Azure">
            <a:extLst>
              <a:ext uri="{FF2B5EF4-FFF2-40B4-BE49-F238E27FC236}">
                <a16:creationId xmlns:a16="http://schemas.microsoft.com/office/drawing/2014/main" id="{5FCFBE95-F034-AEA3-EA5D-D5E04480B713}"/>
              </a:ext>
            </a:extLst>
          </p:cNvPr>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867222" y="1796810"/>
            <a:ext cx="999388" cy="52467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Nvidia PNG Images Transparent Free Download | PNGMart.com">
            <a:extLst>
              <a:ext uri="{FF2B5EF4-FFF2-40B4-BE49-F238E27FC236}">
                <a16:creationId xmlns:a16="http://schemas.microsoft.com/office/drawing/2014/main" id="{9EFE3BD8-AAF5-5B29-59C9-C1DA9CD34325}"/>
              </a:ext>
            </a:extLst>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2887689" y="2440740"/>
            <a:ext cx="551411" cy="428722"/>
          </a:xfrm>
          <a:prstGeom prst="rect">
            <a:avLst/>
          </a:prstGeom>
          <a:noFill/>
          <a:extLst>
            <a:ext uri="{909E8E84-426E-40DD-AFC4-6F175D3DCCD1}">
              <a14:hiddenFill xmlns:a14="http://schemas.microsoft.com/office/drawing/2010/main">
                <a:solidFill>
                  <a:srgbClr val="FFFFFF"/>
                </a:solidFill>
              </a14:hiddenFill>
            </a:ext>
          </a:extLst>
        </p:spPr>
      </p:pic>
      <p:sp>
        <p:nvSpPr>
          <p:cNvPr id="30" name="Picture 9">
            <a:extLst>
              <a:ext uri="{FF2B5EF4-FFF2-40B4-BE49-F238E27FC236}">
                <a16:creationId xmlns:a16="http://schemas.microsoft.com/office/drawing/2014/main" id="{3670C64B-95AF-D19A-C273-754E12AA8384}"/>
              </a:ext>
            </a:extLst>
          </p:cNvPr>
          <p:cNvSpPr/>
          <p:nvPr/>
        </p:nvSpPr>
        <p:spPr>
          <a:xfrm>
            <a:off x="5945671" y="5239512"/>
            <a:ext cx="322607" cy="460903"/>
          </a:xfrm>
          <a:custGeom>
            <a:avLst/>
            <a:gdLst>
              <a:gd name="connsiteX0" fmla="*/ 141557 w 274153"/>
              <a:gd name="connsiteY0" fmla="*/ 71326 h 391678"/>
              <a:gd name="connsiteX1" fmla="*/ 159428 w 274153"/>
              <a:gd name="connsiteY1" fmla="*/ 107605 h 391678"/>
              <a:gd name="connsiteX2" fmla="*/ 199453 w 274153"/>
              <a:gd name="connsiteY2" fmla="*/ 113389 h 391678"/>
              <a:gd name="connsiteX3" fmla="*/ 202224 w 274153"/>
              <a:gd name="connsiteY3" fmla="*/ 121909 h 391678"/>
              <a:gd name="connsiteX4" fmla="*/ 173275 w 274153"/>
              <a:gd name="connsiteY4" fmla="*/ 150117 h 391678"/>
              <a:gd name="connsiteX5" fmla="*/ 180109 w 274153"/>
              <a:gd name="connsiteY5" fmla="*/ 189975 h 391678"/>
              <a:gd name="connsiteX6" fmla="*/ 172860 w 274153"/>
              <a:gd name="connsiteY6" fmla="*/ 195237 h 391678"/>
              <a:gd name="connsiteX7" fmla="*/ 137079 w 274153"/>
              <a:gd name="connsiteY7" fmla="*/ 176391 h 391678"/>
              <a:gd name="connsiteX8" fmla="*/ 101296 w 274153"/>
              <a:gd name="connsiteY8" fmla="*/ 195237 h 391678"/>
              <a:gd name="connsiteX9" fmla="*/ 94048 w 274153"/>
              <a:gd name="connsiteY9" fmla="*/ 189971 h 391678"/>
              <a:gd name="connsiteX10" fmla="*/ 100916 w 274153"/>
              <a:gd name="connsiteY10" fmla="*/ 150117 h 391678"/>
              <a:gd name="connsiteX11" fmla="*/ 71934 w 274153"/>
              <a:gd name="connsiteY11" fmla="*/ 121911 h 391678"/>
              <a:gd name="connsiteX12" fmla="*/ 74703 w 274153"/>
              <a:gd name="connsiteY12" fmla="*/ 113389 h 391678"/>
              <a:gd name="connsiteX13" fmla="*/ 114728 w 274153"/>
              <a:gd name="connsiteY13" fmla="*/ 107605 h 391678"/>
              <a:gd name="connsiteX14" fmla="*/ 132598 w 274153"/>
              <a:gd name="connsiteY14" fmla="*/ 71326 h 391678"/>
              <a:gd name="connsiteX15" fmla="*/ 141557 w 274153"/>
              <a:gd name="connsiteY15" fmla="*/ 71326 h 391678"/>
              <a:gd name="connsiteX16" fmla="*/ 274154 w 274153"/>
              <a:gd name="connsiteY16" fmla="*/ 137077 h 391678"/>
              <a:gd name="connsiteX17" fmla="*/ 137077 w 274153"/>
              <a:gd name="connsiteY17" fmla="*/ 0 h 391678"/>
              <a:gd name="connsiteX18" fmla="*/ 0 w 274153"/>
              <a:gd name="connsiteY18" fmla="*/ 137077 h 391678"/>
              <a:gd name="connsiteX19" fmla="*/ 39153 w 274153"/>
              <a:gd name="connsiteY19" fmla="*/ 232997 h 391678"/>
              <a:gd name="connsiteX20" fmla="*/ 39181 w 274153"/>
              <a:gd name="connsiteY20" fmla="*/ 376965 h 391678"/>
              <a:gd name="connsiteX21" fmla="*/ 39316 w 274153"/>
              <a:gd name="connsiteY21" fmla="*/ 379012 h 391678"/>
              <a:gd name="connsiteX22" fmla="*/ 62324 w 274153"/>
              <a:gd name="connsiteY22" fmla="*/ 388973 h 391678"/>
              <a:gd name="connsiteX23" fmla="*/ 137059 w 274153"/>
              <a:gd name="connsiteY23" fmla="*/ 336342 h 391678"/>
              <a:gd name="connsiteX24" fmla="*/ 211833 w 274153"/>
              <a:gd name="connsiteY24" fmla="*/ 388975 h 391678"/>
              <a:gd name="connsiteX25" fmla="*/ 213585 w 274153"/>
              <a:gd name="connsiteY25" fmla="*/ 390043 h 391678"/>
              <a:gd name="connsiteX26" fmla="*/ 234973 w 274153"/>
              <a:gd name="connsiteY26" fmla="*/ 376965 h 391678"/>
              <a:gd name="connsiteX27" fmla="*/ 235001 w 274153"/>
              <a:gd name="connsiteY27" fmla="*/ 232997 h 391678"/>
              <a:gd name="connsiteX28" fmla="*/ 274154 w 274153"/>
              <a:gd name="connsiteY28" fmla="*/ 137077 h 391678"/>
              <a:gd name="connsiteX29" fmla="*/ 205604 w 274153"/>
              <a:gd name="connsiteY29" fmla="*/ 255823 h 391678"/>
              <a:gd name="connsiteX30" fmla="*/ 205600 w 274153"/>
              <a:gd name="connsiteY30" fmla="*/ 348667 h 391678"/>
              <a:gd name="connsiteX31" fmla="*/ 145509 w 274153"/>
              <a:gd name="connsiteY31" fmla="*/ 306371 h 391678"/>
              <a:gd name="connsiteX32" fmla="*/ 143535 w 274153"/>
              <a:gd name="connsiteY32" fmla="*/ 305198 h 391678"/>
              <a:gd name="connsiteX33" fmla="*/ 128600 w 274153"/>
              <a:gd name="connsiteY33" fmla="*/ 306373 h 391678"/>
              <a:gd name="connsiteX34" fmla="*/ 68554 w 274153"/>
              <a:gd name="connsiteY34" fmla="*/ 348659 h 391678"/>
              <a:gd name="connsiteX35" fmla="*/ 68550 w 274153"/>
              <a:gd name="connsiteY35" fmla="*/ 255823 h 391678"/>
              <a:gd name="connsiteX36" fmla="*/ 137077 w 274153"/>
              <a:gd name="connsiteY36" fmla="*/ 274154 h 391678"/>
              <a:gd name="connsiteX37" fmla="*/ 205604 w 274153"/>
              <a:gd name="connsiteY37" fmla="*/ 255823 h 391678"/>
              <a:gd name="connsiteX38" fmla="*/ 29374 w 274153"/>
              <a:gd name="connsiteY38" fmla="*/ 137077 h 391678"/>
              <a:gd name="connsiteX39" fmla="*/ 137077 w 274153"/>
              <a:gd name="connsiteY39" fmla="*/ 29374 h 391678"/>
              <a:gd name="connsiteX40" fmla="*/ 244780 w 274153"/>
              <a:gd name="connsiteY40" fmla="*/ 137077 h 391678"/>
              <a:gd name="connsiteX41" fmla="*/ 137077 w 274153"/>
              <a:gd name="connsiteY41" fmla="*/ 244780 h 391678"/>
              <a:gd name="connsiteX42" fmla="*/ 29374 w 274153"/>
              <a:gd name="connsiteY42" fmla="*/ 137077 h 391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74153" h="391678">
                <a:moveTo>
                  <a:pt x="141557" y="71326"/>
                </a:moveTo>
                <a:lnTo>
                  <a:pt x="159428" y="107605"/>
                </a:lnTo>
                <a:lnTo>
                  <a:pt x="199453" y="113389"/>
                </a:lnTo>
                <a:cubicBezTo>
                  <a:pt x="203551" y="113981"/>
                  <a:pt x="205190" y="119019"/>
                  <a:pt x="202224" y="121909"/>
                </a:cubicBezTo>
                <a:lnTo>
                  <a:pt x="173275" y="150117"/>
                </a:lnTo>
                <a:lnTo>
                  <a:pt x="180109" y="189975"/>
                </a:lnTo>
                <a:cubicBezTo>
                  <a:pt x="180808" y="194056"/>
                  <a:pt x="176524" y="197168"/>
                  <a:pt x="172860" y="195237"/>
                </a:cubicBezTo>
                <a:lnTo>
                  <a:pt x="137079" y="176391"/>
                </a:lnTo>
                <a:lnTo>
                  <a:pt x="101296" y="195237"/>
                </a:lnTo>
                <a:cubicBezTo>
                  <a:pt x="97631" y="197168"/>
                  <a:pt x="93344" y="194054"/>
                  <a:pt x="94048" y="189971"/>
                </a:cubicBezTo>
                <a:lnTo>
                  <a:pt x="100916" y="150117"/>
                </a:lnTo>
                <a:lnTo>
                  <a:pt x="71934" y="121911"/>
                </a:lnTo>
                <a:cubicBezTo>
                  <a:pt x="68965" y="119022"/>
                  <a:pt x="70602" y="113982"/>
                  <a:pt x="74703" y="113389"/>
                </a:cubicBezTo>
                <a:lnTo>
                  <a:pt x="114728" y="107605"/>
                </a:lnTo>
                <a:lnTo>
                  <a:pt x="132598" y="71326"/>
                </a:lnTo>
                <a:cubicBezTo>
                  <a:pt x="134429" y="67609"/>
                  <a:pt x="139728" y="67609"/>
                  <a:pt x="141557" y="71326"/>
                </a:cubicBezTo>
                <a:close/>
                <a:moveTo>
                  <a:pt x="274154" y="137077"/>
                </a:moveTo>
                <a:cubicBezTo>
                  <a:pt x="274154" y="61371"/>
                  <a:pt x="212783" y="0"/>
                  <a:pt x="137077" y="0"/>
                </a:cubicBezTo>
                <a:cubicBezTo>
                  <a:pt x="61371" y="0"/>
                  <a:pt x="0" y="61371"/>
                  <a:pt x="0" y="137077"/>
                </a:cubicBezTo>
                <a:cubicBezTo>
                  <a:pt x="0" y="174421"/>
                  <a:pt x="14933" y="208277"/>
                  <a:pt x="39153" y="232997"/>
                </a:cubicBezTo>
                <a:lnTo>
                  <a:pt x="39181" y="376965"/>
                </a:lnTo>
                <a:lnTo>
                  <a:pt x="39316" y="379012"/>
                </a:lnTo>
                <a:cubicBezTo>
                  <a:pt x="40746" y="389637"/>
                  <a:pt x="53166" y="395422"/>
                  <a:pt x="62324" y="388973"/>
                </a:cubicBezTo>
                <a:lnTo>
                  <a:pt x="137059" y="336342"/>
                </a:lnTo>
                <a:lnTo>
                  <a:pt x="211833" y="388975"/>
                </a:lnTo>
                <a:lnTo>
                  <a:pt x="213585" y="390043"/>
                </a:lnTo>
                <a:cubicBezTo>
                  <a:pt x="223095" y="394989"/>
                  <a:pt x="234973" y="388165"/>
                  <a:pt x="234973" y="376965"/>
                </a:cubicBezTo>
                <a:lnTo>
                  <a:pt x="235001" y="232997"/>
                </a:lnTo>
                <a:cubicBezTo>
                  <a:pt x="259220" y="208277"/>
                  <a:pt x="274154" y="174421"/>
                  <a:pt x="274154" y="137077"/>
                </a:cubicBezTo>
                <a:close/>
                <a:moveTo>
                  <a:pt x="205604" y="255823"/>
                </a:moveTo>
                <a:lnTo>
                  <a:pt x="205600" y="348667"/>
                </a:lnTo>
                <a:lnTo>
                  <a:pt x="145509" y="306371"/>
                </a:lnTo>
                <a:lnTo>
                  <a:pt x="143535" y="305198"/>
                </a:lnTo>
                <a:cubicBezTo>
                  <a:pt x="138773" y="302856"/>
                  <a:pt x="133037" y="303247"/>
                  <a:pt x="128600" y="306373"/>
                </a:cubicBezTo>
                <a:lnTo>
                  <a:pt x="68554" y="348659"/>
                </a:lnTo>
                <a:lnTo>
                  <a:pt x="68550" y="255823"/>
                </a:lnTo>
                <a:cubicBezTo>
                  <a:pt x="88710" y="267480"/>
                  <a:pt x="112113" y="274154"/>
                  <a:pt x="137077" y="274154"/>
                </a:cubicBezTo>
                <a:cubicBezTo>
                  <a:pt x="162041" y="274154"/>
                  <a:pt x="185444" y="267480"/>
                  <a:pt x="205604" y="255823"/>
                </a:cubicBezTo>
                <a:close/>
                <a:moveTo>
                  <a:pt x="29374" y="137077"/>
                </a:moveTo>
                <a:cubicBezTo>
                  <a:pt x="29374" y="77594"/>
                  <a:pt x="77594" y="29374"/>
                  <a:pt x="137077" y="29374"/>
                </a:cubicBezTo>
                <a:cubicBezTo>
                  <a:pt x="196560" y="29374"/>
                  <a:pt x="244780" y="77594"/>
                  <a:pt x="244780" y="137077"/>
                </a:cubicBezTo>
                <a:cubicBezTo>
                  <a:pt x="244780" y="196560"/>
                  <a:pt x="196560" y="244780"/>
                  <a:pt x="137077" y="244780"/>
                </a:cubicBezTo>
                <a:cubicBezTo>
                  <a:pt x="77594" y="244780"/>
                  <a:pt x="29374" y="196560"/>
                  <a:pt x="29374" y="137077"/>
                </a:cubicBezTo>
                <a:close/>
              </a:path>
            </a:pathLst>
          </a:custGeom>
          <a:solidFill>
            <a:schemeClr val="tx1"/>
          </a:solidFill>
          <a:ln w="19447" cap="flat">
            <a:noFill/>
            <a:prstDash val="solid"/>
            <a:miter/>
          </a:ln>
        </p:spPr>
        <p:txBody>
          <a:bodyPr rtlCol="0" anchor="ctr"/>
          <a:lstStyle/>
          <a:p>
            <a:endParaRPr lang="en-US"/>
          </a:p>
        </p:txBody>
      </p:sp>
      <p:sp>
        <p:nvSpPr>
          <p:cNvPr id="18" name="Graphic 16">
            <a:extLst>
              <a:ext uri="{FF2B5EF4-FFF2-40B4-BE49-F238E27FC236}">
                <a16:creationId xmlns:a16="http://schemas.microsoft.com/office/drawing/2014/main" id="{74E173DA-0101-AB9B-2577-C967F1186899}"/>
              </a:ext>
            </a:extLst>
          </p:cNvPr>
          <p:cNvSpPr/>
          <p:nvPr/>
        </p:nvSpPr>
        <p:spPr>
          <a:xfrm>
            <a:off x="8427058" y="3879013"/>
            <a:ext cx="277151" cy="274603"/>
          </a:xfrm>
          <a:custGeom>
            <a:avLst/>
            <a:gdLst>
              <a:gd name="connsiteX0" fmla="*/ 193074 w 277151"/>
              <a:gd name="connsiteY0" fmla="*/ 0 h 274603"/>
              <a:gd name="connsiteX1" fmla="*/ 119840 w 277151"/>
              <a:gd name="connsiteY1" fmla="*/ 73234 h 274603"/>
              <a:gd name="connsiteX2" fmla="*/ 121866 w 277151"/>
              <a:gd name="connsiteY2" fmla="*/ 90397 h 274603"/>
              <a:gd name="connsiteX3" fmla="*/ 11198 w 277151"/>
              <a:gd name="connsiteY3" fmla="*/ 201065 h 274603"/>
              <a:gd name="connsiteX4" fmla="*/ 11198 w 277151"/>
              <a:gd name="connsiteY4" fmla="*/ 255133 h 274603"/>
              <a:gd name="connsiteX5" fmla="*/ 65267 w 277151"/>
              <a:gd name="connsiteY5" fmla="*/ 255133 h 274603"/>
              <a:gd name="connsiteX6" fmla="*/ 120044 w 277151"/>
              <a:gd name="connsiteY6" fmla="*/ 200357 h 274603"/>
              <a:gd name="connsiteX7" fmla="*/ 206387 w 277151"/>
              <a:gd name="connsiteY7" fmla="*/ 119838 h 274603"/>
              <a:gd name="connsiteX8" fmla="*/ 242183 w 277151"/>
              <a:gd name="connsiteY8" fmla="*/ 127563 h 274603"/>
              <a:gd name="connsiteX9" fmla="*/ 266309 w 277151"/>
              <a:gd name="connsiteY9" fmla="*/ 73234 h 274603"/>
              <a:gd name="connsiteX10" fmla="*/ 262544 w 277151"/>
              <a:gd name="connsiteY10" fmla="*/ 50001 h 274603"/>
              <a:gd name="connsiteX11" fmla="*/ 255363 w 277151"/>
              <a:gd name="connsiteY11" fmla="*/ 43447 h 274603"/>
              <a:gd name="connsiteX12" fmla="*/ 246011 w 277151"/>
              <a:gd name="connsiteY12" fmla="*/ 46106 h 274603"/>
              <a:gd name="connsiteX13" fmla="*/ 213467 w 277151"/>
              <a:gd name="connsiteY13" fmla="*/ 78653 h 274603"/>
              <a:gd name="connsiteX14" fmla="*/ 199345 w 277151"/>
              <a:gd name="connsiteY14" fmla="*/ 78653 h 274603"/>
              <a:gd name="connsiteX15" fmla="*/ 187658 w 277151"/>
              <a:gd name="connsiteY15" fmla="*/ 66967 h 274603"/>
              <a:gd name="connsiteX16" fmla="*/ 187656 w 277151"/>
              <a:gd name="connsiteY16" fmla="*/ 52844 h 274603"/>
              <a:gd name="connsiteX17" fmla="*/ 220202 w 277151"/>
              <a:gd name="connsiteY17" fmla="*/ 20297 h 274603"/>
              <a:gd name="connsiteX18" fmla="*/ 222859 w 277151"/>
              <a:gd name="connsiteY18" fmla="*/ 10945 h 274603"/>
              <a:gd name="connsiteX19" fmla="*/ 216306 w 277151"/>
              <a:gd name="connsiteY19" fmla="*/ 3764 h 274603"/>
              <a:gd name="connsiteX20" fmla="*/ 193074 w 277151"/>
              <a:gd name="connsiteY20" fmla="*/ 0 h 274603"/>
              <a:gd name="connsiteX21" fmla="*/ 163475 w 277151"/>
              <a:gd name="connsiteY21" fmla="*/ 159459 h 274603"/>
              <a:gd name="connsiteX22" fmla="*/ 144285 w 277151"/>
              <a:gd name="connsiteY22" fmla="*/ 192696 h 274603"/>
              <a:gd name="connsiteX23" fmla="*/ 136506 w 277151"/>
              <a:gd name="connsiteY23" fmla="*/ 194622 h 274603"/>
              <a:gd name="connsiteX24" fmla="*/ 135598 w 277151"/>
              <a:gd name="connsiteY24" fmla="*/ 206388 h 274603"/>
              <a:gd name="connsiteX25" fmla="*/ 136591 w 277151"/>
              <a:gd name="connsiteY25" fmla="*/ 218684 h 274603"/>
              <a:gd name="connsiteX26" fmla="*/ 143773 w 277151"/>
              <a:gd name="connsiteY26" fmla="*/ 220413 h 274603"/>
              <a:gd name="connsiteX27" fmla="*/ 163080 w 277151"/>
              <a:gd name="connsiteY27" fmla="*/ 253841 h 274603"/>
              <a:gd name="connsiteX28" fmla="*/ 160600 w 277151"/>
              <a:gd name="connsiteY28" fmla="*/ 262246 h 274603"/>
              <a:gd name="connsiteX29" fmla="*/ 180362 w 277151"/>
              <a:gd name="connsiteY29" fmla="*/ 274517 h 274603"/>
              <a:gd name="connsiteX30" fmla="*/ 186931 w 277151"/>
              <a:gd name="connsiteY30" fmla="*/ 267611 h 274603"/>
              <a:gd name="connsiteX31" fmla="*/ 225533 w 277151"/>
              <a:gd name="connsiteY31" fmla="*/ 267617 h 274603"/>
              <a:gd name="connsiteX32" fmla="*/ 232173 w 277151"/>
              <a:gd name="connsiteY32" fmla="*/ 274604 h 274603"/>
              <a:gd name="connsiteX33" fmla="*/ 251917 w 277151"/>
              <a:gd name="connsiteY33" fmla="*/ 262448 h 274603"/>
              <a:gd name="connsiteX34" fmla="*/ 249281 w 277151"/>
              <a:gd name="connsiteY34" fmla="*/ 253315 h 274603"/>
              <a:gd name="connsiteX35" fmla="*/ 268471 w 277151"/>
              <a:gd name="connsiteY35" fmla="*/ 220078 h 274603"/>
              <a:gd name="connsiteX36" fmla="*/ 276243 w 277151"/>
              <a:gd name="connsiteY36" fmla="*/ 218155 h 274603"/>
              <a:gd name="connsiteX37" fmla="*/ 277151 w 277151"/>
              <a:gd name="connsiteY37" fmla="*/ 206388 h 274603"/>
              <a:gd name="connsiteX38" fmla="*/ 276158 w 277151"/>
              <a:gd name="connsiteY38" fmla="*/ 194089 h 274603"/>
              <a:gd name="connsiteX39" fmla="*/ 268981 w 277151"/>
              <a:gd name="connsiteY39" fmla="*/ 192361 h 274603"/>
              <a:gd name="connsiteX40" fmla="*/ 249675 w 277151"/>
              <a:gd name="connsiteY40" fmla="*/ 158934 h 274603"/>
              <a:gd name="connsiteX41" fmla="*/ 252153 w 277151"/>
              <a:gd name="connsiteY41" fmla="*/ 150533 h 274603"/>
              <a:gd name="connsiteX42" fmla="*/ 232390 w 277151"/>
              <a:gd name="connsiteY42" fmla="*/ 138259 h 274603"/>
              <a:gd name="connsiteX43" fmla="*/ 225825 w 277151"/>
              <a:gd name="connsiteY43" fmla="*/ 145165 h 274603"/>
              <a:gd name="connsiteX44" fmla="*/ 187222 w 277151"/>
              <a:gd name="connsiteY44" fmla="*/ 145158 h 274603"/>
              <a:gd name="connsiteX45" fmla="*/ 180581 w 277151"/>
              <a:gd name="connsiteY45" fmla="*/ 138169 h 274603"/>
              <a:gd name="connsiteX46" fmla="*/ 160837 w 277151"/>
              <a:gd name="connsiteY46" fmla="*/ 150322 h 274603"/>
              <a:gd name="connsiteX47" fmla="*/ 163475 w 277151"/>
              <a:gd name="connsiteY47" fmla="*/ 159459 h 274603"/>
              <a:gd name="connsiteX48" fmla="*/ 206375 w 277151"/>
              <a:gd name="connsiteY48" fmla="*/ 226361 h 274603"/>
              <a:gd name="connsiteX49" fmla="*/ 187072 w 277151"/>
              <a:gd name="connsiteY49" fmla="*/ 206388 h 274603"/>
              <a:gd name="connsiteX50" fmla="*/ 206375 w 277151"/>
              <a:gd name="connsiteY50" fmla="*/ 186415 h 274603"/>
              <a:gd name="connsiteX51" fmla="*/ 225677 w 277151"/>
              <a:gd name="connsiteY51" fmla="*/ 206388 h 274603"/>
              <a:gd name="connsiteX52" fmla="*/ 206375 w 277151"/>
              <a:gd name="connsiteY52" fmla="*/ 226361 h 274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77151" h="274603">
                <a:moveTo>
                  <a:pt x="193074" y="0"/>
                </a:moveTo>
                <a:cubicBezTo>
                  <a:pt x="152629" y="0"/>
                  <a:pt x="119840" y="32788"/>
                  <a:pt x="119840" y="73234"/>
                </a:cubicBezTo>
                <a:cubicBezTo>
                  <a:pt x="119840" y="79136"/>
                  <a:pt x="120541" y="84884"/>
                  <a:pt x="121866" y="90397"/>
                </a:cubicBezTo>
                <a:lnTo>
                  <a:pt x="11198" y="201065"/>
                </a:lnTo>
                <a:cubicBezTo>
                  <a:pt x="-3733" y="215995"/>
                  <a:pt x="-3733" y="240203"/>
                  <a:pt x="11198" y="255133"/>
                </a:cubicBezTo>
                <a:cubicBezTo>
                  <a:pt x="26129" y="270065"/>
                  <a:pt x="50336" y="270065"/>
                  <a:pt x="65267" y="255133"/>
                </a:cubicBezTo>
                <a:lnTo>
                  <a:pt x="120044" y="200357"/>
                </a:lnTo>
                <a:cubicBezTo>
                  <a:pt x="123141" y="155369"/>
                  <a:pt x="160614" y="119838"/>
                  <a:pt x="206387" y="119838"/>
                </a:cubicBezTo>
                <a:cubicBezTo>
                  <a:pt x="219154" y="119838"/>
                  <a:pt x="231273" y="122602"/>
                  <a:pt x="242183" y="127563"/>
                </a:cubicBezTo>
                <a:cubicBezTo>
                  <a:pt x="257000" y="114163"/>
                  <a:pt x="266309" y="94786"/>
                  <a:pt x="266309" y="73234"/>
                </a:cubicBezTo>
                <a:cubicBezTo>
                  <a:pt x="266309" y="65130"/>
                  <a:pt x="264989" y="57314"/>
                  <a:pt x="262544" y="50001"/>
                </a:cubicBezTo>
                <a:cubicBezTo>
                  <a:pt x="261447" y="46720"/>
                  <a:pt x="258731" y="44240"/>
                  <a:pt x="255363" y="43447"/>
                </a:cubicBezTo>
                <a:cubicBezTo>
                  <a:pt x="251996" y="42654"/>
                  <a:pt x="248457" y="43660"/>
                  <a:pt x="246011" y="46106"/>
                </a:cubicBezTo>
                <a:lnTo>
                  <a:pt x="213467" y="78653"/>
                </a:lnTo>
                <a:cubicBezTo>
                  <a:pt x="209568" y="82553"/>
                  <a:pt x="203245" y="82554"/>
                  <a:pt x="199345" y="78653"/>
                </a:cubicBezTo>
                <a:lnTo>
                  <a:pt x="187658" y="66967"/>
                </a:lnTo>
                <a:cubicBezTo>
                  <a:pt x="183758" y="63067"/>
                  <a:pt x="183758" y="56744"/>
                  <a:pt x="187656" y="52844"/>
                </a:cubicBezTo>
                <a:lnTo>
                  <a:pt x="220202" y="20297"/>
                </a:lnTo>
                <a:cubicBezTo>
                  <a:pt x="222648" y="17850"/>
                  <a:pt x="223653" y="14312"/>
                  <a:pt x="222859" y="10945"/>
                </a:cubicBezTo>
                <a:cubicBezTo>
                  <a:pt x="222066" y="7577"/>
                  <a:pt x="219586" y="4861"/>
                  <a:pt x="216306" y="3764"/>
                </a:cubicBezTo>
                <a:cubicBezTo>
                  <a:pt x="208993" y="1320"/>
                  <a:pt x="201178" y="0"/>
                  <a:pt x="193074" y="0"/>
                </a:cubicBezTo>
                <a:close/>
                <a:moveTo>
                  <a:pt x="163475" y="159459"/>
                </a:moveTo>
                <a:cubicBezTo>
                  <a:pt x="167666" y="173976"/>
                  <a:pt x="158953" y="189068"/>
                  <a:pt x="144285" y="192696"/>
                </a:cubicBezTo>
                <a:lnTo>
                  <a:pt x="136506" y="194622"/>
                </a:lnTo>
                <a:cubicBezTo>
                  <a:pt x="135908" y="198452"/>
                  <a:pt x="135598" y="202382"/>
                  <a:pt x="135598" y="206388"/>
                </a:cubicBezTo>
                <a:cubicBezTo>
                  <a:pt x="135598" y="210577"/>
                  <a:pt x="135937" y="214685"/>
                  <a:pt x="136591" y="218684"/>
                </a:cubicBezTo>
                <a:lnTo>
                  <a:pt x="143773" y="220413"/>
                </a:lnTo>
                <a:cubicBezTo>
                  <a:pt x="158588" y="223981"/>
                  <a:pt x="167393" y="239227"/>
                  <a:pt x="163080" y="253841"/>
                </a:cubicBezTo>
                <a:lnTo>
                  <a:pt x="160600" y="262246"/>
                </a:lnTo>
                <a:cubicBezTo>
                  <a:pt x="166448" y="267382"/>
                  <a:pt x="173111" y="271551"/>
                  <a:pt x="180362" y="274517"/>
                </a:cubicBezTo>
                <a:lnTo>
                  <a:pt x="186931" y="267611"/>
                </a:lnTo>
                <a:cubicBezTo>
                  <a:pt x="197430" y="256568"/>
                  <a:pt x="215037" y="256571"/>
                  <a:pt x="225533" y="267617"/>
                </a:cubicBezTo>
                <a:lnTo>
                  <a:pt x="232173" y="274604"/>
                </a:lnTo>
                <a:cubicBezTo>
                  <a:pt x="239410" y="271672"/>
                  <a:pt x="246068" y="267542"/>
                  <a:pt x="251917" y="262448"/>
                </a:cubicBezTo>
                <a:lnTo>
                  <a:pt x="249281" y="253315"/>
                </a:lnTo>
                <a:cubicBezTo>
                  <a:pt x="245089" y="238799"/>
                  <a:pt x="253803" y="223706"/>
                  <a:pt x="268471" y="220078"/>
                </a:cubicBezTo>
                <a:lnTo>
                  <a:pt x="276243" y="218155"/>
                </a:lnTo>
                <a:cubicBezTo>
                  <a:pt x="276841" y="214324"/>
                  <a:pt x="277151" y="210394"/>
                  <a:pt x="277151" y="206388"/>
                </a:cubicBezTo>
                <a:cubicBezTo>
                  <a:pt x="277151" y="202197"/>
                  <a:pt x="276812" y="198088"/>
                  <a:pt x="276158" y="194089"/>
                </a:cubicBezTo>
                <a:lnTo>
                  <a:pt x="268981" y="192361"/>
                </a:lnTo>
                <a:cubicBezTo>
                  <a:pt x="254168" y="188794"/>
                  <a:pt x="245362" y="173548"/>
                  <a:pt x="249675" y="158934"/>
                </a:cubicBezTo>
                <a:lnTo>
                  <a:pt x="252153" y="150533"/>
                </a:lnTo>
                <a:cubicBezTo>
                  <a:pt x="246306" y="145398"/>
                  <a:pt x="239642" y="141227"/>
                  <a:pt x="232390" y="138259"/>
                </a:cubicBezTo>
                <a:lnTo>
                  <a:pt x="225825" y="145165"/>
                </a:lnTo>
                <a:cubicBezTo>
                  <a:pt x="215326" y="156206"/>
                  <a:pt x="197719" y="156203"/>
                  <a:pt x="187222" y="145158"/>
                </a:cubicBezTo>
                <a:lnTo>
                  <a:pt x="180581" y="138169"/>
                </a:lnTo>
                <a:cubicBezTo>
                  <a:pt x="173344" y="141101"/>
                  <a:pt x="166686" y="145231"/>
                  <a:pt x="160837" y="150322"/>
                </a:cubicBezTo>
                <a:lnTo>
                  <a:pt x="163475" y="159459"/>
                </a:lnTo>
                <a:close/>
                <a:moveTo>
                  <a:pt x="206375" y="226361"/>
                </a:moveTo>
                <a:cubicBezTo>
                  <a:pt x="195713" y="226361"/>
                  <a:pt x="187072" y="217419"/>
                  <a:pt x="187072" y="206388"/>
                </a:cubicBezTo>
                <a:cubicBezTo>
                  <a:pt x="187072" y="195357"/>
                  <a:pt x="195713" y="186415"/>
                  <a:pt x="206375" y="186415"/>
                </a:cubicBezTo>
                <a:cubicBezTo>
                  <a:pt x="217035" y="186415"/>
                  <a:pt x="225677" y="195357"/>
                  <a:pt x="225677" y="206388"/>
                </a:cubicBezTo>
                <a:cubicBezTo>
                  <a:pt x="225677" y="217419"/>
                  <a:pt x="217035" y="226361"/>
                  <a:pt x="206375" y="226361"/>
                </a:cubicBezTo>
                <a:close/>
              </a:path>
            </a:pathLst>
          </a:custGeom>
          <a:solidFill>
            <a:schemeClr val="tx1"/>
          </a:solidFill>
          <a:ln w="13097" cap="flat">
            <a:noFill/>
            <a:prstDash val="solid"/>
            <a:miter/>
          </a:ln>
        </p:spPr>
        <p:txBody>
          <a:bodyPr rtlCol="0" anchor="ctr"/>
          <a:lstStyle/>
          <a:p>
            <a:endParaRPr lang="en-US"/>
          </a:p>
        </p:txBody>
      </p:sp>
    </p:spTree>
    <p:extLst>
      <p:ext uri="{BB962C8B-B14F-4D97-AF65-F5344CB8AC3E}">
        <p14:creationId xmlns:p14="http://schemas.microsoft.com/office/powerpoint/2010/main" val="23402184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
                                        </p:tgtEl>
                                        <p:attrNameLst>
                                          <p:attrName>style.visibility</p:attrName>
                                        </p:attrNameLst>
                                      </p:cBhvr>
                                      <p:to>
                                        <p:strVal val="visible"/>
                                      </p:to>
                                    </p:set>
                                    <p:animEffect transition="in" filter="fade">
                                      <p:cBhvr>
                                        <p:cTn id="10" dur="500"/>
                                        <p:tgtEl>
                                          <p:spTgt spid="48"/>
                                        </p:tgtEl>
                                      </p:cBhvr>
                                    </p:animEffect>
                                  </p:childTnLst>
                                </p:cTn>
                              </p:par>
                              <p:par>
                                <p:cTn id="11" presetID="10"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6"/>
                                        </p:tgtEl>
                                        <p:attrNameLst>
                                          <p:attrName>style.visibility</p:attrName>
                                        </p:attrNameLst>
                                      </p:cBhvr>
                                      <p:to>
                                        <p:strVal val="visible"/>
                                      </p:to>
                                    </p:set>
                                    <p:animEffect transition="in" filter="fade">
                                      <p:cBhvr>
                                        <p:cTn id="16" dur="500"/>
                                        <p:tgtEl>
                                          <p:spTgt spid="56"/>
                                        </p:tgtEl>
                                      </p:cBhvr>
                                    </p:animEffect>
                                  </p:childTnLst>
                                </p:cTn>
                              </p:par>
                              <p:par>
                                <p:cTn id="17" presetID="10" presetClass="entr" presetSubtype="0" fill="hold" nodeType="withEffect">
                                  <p:stCondLst>
                                    <p:cond delay="0"/>
                                  </p:stCondLst>
                                  <p:childTnLst>
                                    <p:set>
                                      <p:cBhvr>
                                        <p:cTn id="18" dur="1" fill="hold">
                                          <p:stCondLst>
                                            <p:cond delay="0"/>
                                          </p:stCondLst>
                                        </p:cTn>
                                        <p:tgtEl>
                                          <p:spTgt spid="68"/>
                                        </p:tgtEl>
                                        <p:attrNameLst>
                                          <p:attrName>style.visibility</p:attrName>
                                        </p:attrNameLst>
                                      </p:cBhvr>
                                      <p:to>
                                        <p:strVal val="visible"/>
                                      </p:to>
                                    </p:set>
                                    <p:animEffect transition="in" filter="fade">
                                      <p:cBhvr>
                                        <p:cTn id="19" dur="500"/>
                                        <p:tgtEl>
                                          <p:spTgt spid="68"/>
                                        </p:tgtEl>
                                      </p:cBhvr>
                                    </p:animEffect>
                                  </p:childTnLst>
                                </p:cTn>
                              </p:par>
                              <p:par>
                                <p:cTn id="20" presetID="10" presetClass="entr" presetSubtype="0" fill="hold" nodeType="withEffect">
                                  <p:stCondLst>
                                    <p:cond delay="0"/>
                                  </p:stCondLst>
                                  <p:childTnLst>
                                    <p:set>
                                      <p:cBhvr>
                                        <p:cTn id="21" dur="1" fill="hold">
                                          <p:stCondLst>
                                            <p:cond delay="0"/>
                                          </p:stCondLst>
                                        </p:cTn>
                                        <p:tgtEl>
                                          <p:spTgt spid="69"/>
                                        </p:tgtEl>
                                        <p:attrNameLst>
                                          <p:attrName>style.visibility</p:attrName>
                                        </p:attrNameLst>
                                      </p:cBhvr>
                                      <p:to>
                                        <p:strVal val="visible"/>
                                      </p:to>
                                    </p:set>
                                    <p:animEffect transition="in" filter="fade">
                                      <p:cBhvr>
                                        <p:cTn id="22" dur="500"/>
                                        <p:tgtEl>
                                          <p:spTgt spid="69"/>
                                        </p:tgtEl>
                                      </p:cBhvr>
                                    </p:animEffect>
                                  </p:childTnLst>
                                </p:cTn>
                              </p:par>
                              <p:par>
                                <p:cTn id="23" presetID="10" presetClass="entr" presetSubtype="0" fill="hold" nodeType="withEffect">
                                  <p:stCondLst>
                                    <p:cond delay="0"/>
                                  </p:stCondLst>
                                  <p:childTnLst>
                                    <p:set>
                                      <p:cBhvr>
                                        <p:cTn id="24" dur="1" fill="hold">
                                          <p:stCondLst>
                                            <p:cond delay="0"/>
                                          </p:stCondLst>
                                        </p:cTn>
                                        <p:tgtEl>
                                          <p:spTgt spid="71"/>
                                        </p:tgtEl>
                                        <p:attrNameLst>
                                          <p:attrName>style.visibility</p:attrName>
                                        </p:attrNameLst>
                                      </p:cBhvr>
                                      <p:to>
                                        <p:strVal val="visible"/>
                                      </p:to>
                                    </p:set>
                                    <p:animEffect transition="in" filter="fade">
                                      <p:cBhvr>
                                        <p:cTn id="25" dur="500"/>
                                        <p:tgtEl>
                                          <p:spTgt spid="7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4"/>
                                        </p:tgtEl>
                                        <p:attrNameLst>
                                          <p:attrName>style.visibility</p:attrName>
                                        </p:attrNameLst>
                                      </p:cBhvr>
                                      <p:to>
                                        <p:strVal val="visible"/>
                                      </p:to>
                                    </p:set>
                                    <p:animEffect transition="in" filter="fade">
                                      <p:cBhvr>
                                        <p:cTn id="28" dur="500"/>
                                        <p:tgtEl>
                                          <p:spTgt spid="64"/>
                                        </p:tgtEl>
                                      </p:cBhvr>
                                    </p:animEffect>
                                  </p:childTnLst>
                                </p:cTn>
                              </p:par>
                              <p:par>
                                <p:cTn id="29" presetID="10" presetClass="entr" presetSubtype="0" fill="hold" nodeType="withEffect">
                                  <p:stCondLst>
                                    <p:cond delay="0"/>
                                  </p:stCondLst>
                                  <p:childTnLst>
                                    <p:set>
                                      <p:cBhvr>
                                        <p:cTn id="30" dur="1" fill="hold">
                                          <p:stCondLst>
                                            <p:cond delay="0"/>
                                          </p:stCondLst>
                                        </p:cTn>
                                        <p:tgtEl>
                                          <p:spTgt spid="72"/>
                                        </p:tgtEl>
                                        <p:attrNameLst>
                                          <p:attrName>style.visibility</p:attrName>
                                        </p:attrNameLst>
                                      </p:cBhvr>
                                      <p:to>
                                        <p:strVal val="visible"/>
                                      </p:to>
                                    </p:set>
                                    <p:animEffect transition="in" filter="fade">
                                      <p:cBhvr>
                                        <p:cTn id="31" dur="500"/>
                                        <p:tgtEl>
                                          <p:spTgt spid="72"/>
                                        </p:tgtEl>
                                      </p:cBhvr>
                                    </p:animEffect>
                                  </p:childTnLst>
                                </p:cTn>
                              </p:par>
                              <p:par>
                                <p:cTn id="32" presetID="10" presetClass="entr" presetSubtype="0" fill="hold" nodeType="withEffect">
                                  <p:stCondLst>
                                    <p:cond delay="0"/>
                                  </p:stCondLst>
                                  <p:childTnLst>
                                    <p:set>
                                      <p:cBhvr>
                                        <p:cTn id="33" dur="1" fill="hold">
                                          <p:stCondLst>
                                            <p:cond delay="0"/>
                                          </p:stCondLst>
                                        </p:cTn>
                                        <p:tgtEl>
                                          <p:spTgt spid="76"/>
                                        </p:tgtEl>
                                        <p:attrNameLst>
                                          <p:attrName>style.visibility</p:attrName>
                                        </p:attrNameLst>
                                      </p:cBhvr>
                                      <p:to>
                                        <p:strVal val="visible"/>
                                      </p:to>
                                    </p:set>
                                    <p:animEffect transition="in" filter="fade">
                                      <p:cBhvr>
                                        <p:cTn id="34" dur="500"/>
                                        <p:tgtEl>
                                          <p:spTgt spid="76"/>
                                        </p:tgtEl>
                                      </p:cBhvr>
                                    </p:animEffect>
                                  </p:childTnLst>
                                </p:cTn>
                              </p:par>
                              <p:par>
                                <p:cTn id="35" presetID="10" presetClass="entr" presetSubtype="0" fill="hold" nodeType="withEffect">
                                  <p:stCondLst>
                                    <p:cond delay="0"/>
                                  </p:stCondLst>
                                  <p:childTnLst>
                                    <p:set>
                                      <p:cBhvr>
                                        <p:cTn id="36" dur="1" fill="hold">
                                          <p:stCondLst>
                                            <p:cond delay="0"/>
                                          </p:stCondLst>
                                        </p:cTn>
                                        <p:tgtEl>
                                          <p:spTgt spid="77"/>
                                        </p:tgtEl>
                                        <p:attrNameLst>
                                          <p:attrName>style.visibility</p:attrName>
                                        </p:attrNameLst>
                                      </p:cBhvr>
                                      <p:to>
                                        <p:strVal val="visible"/>
                                      </p:to>
                                    </p:set>
                                    <p:animEffect transition="in" filter="fade">
                                      <p:cBhvr>
                                        <p:cTn id="37" dur="500"/>
                                        <p:tgtEl>
                                          <p:spTgt spid="77"/>
                                        </p:tgtEl>
                                      </p:cBhvr>
                                    </p:animEffect>
                                  </p:childTnLst>
                                </p:cTn>
                              </p:par>
                              <p:par>
                                <p:cTn id="38" presetID="10" presetClass="entr" presetSubtype="0" fill="hold" nodeType="withEffect">
                                  <p:stCondLst>
                                    <p:cond delay="0"/>
                                  </p:stCondLst>
                                  <p:childTnLst>
                                    <p:set>
                                      <p:cBhvr>
                                        <p:cTn id="39" dur="1" fill="hold">
                                          <p:stCondLst>
                                            <p:cond delay="0"/>
                                          </p:stCondLst>
                                        </p:cTn>
                                        <p:tgtEl>
                                          <p:spTgt spid="1026"/>
                                        </p:tgtEl>
                                        <p:attrNameLst>
                                          <p:attrName>style.visibility</p:attrName>
                                        </p:attrNameLst>
                                      </p:cBhvr>
                                      <p:to>
                                        <p:strVal val="visible"/>
                                      </p:to>
                                    </p:set>
                                    <p:animEffect transition="in" filter="fade">
                                      <p:cBhvr>
                                        <p:cTn id="40" dur="500"/>
                                        <p:tgtEl>
                                          <p:spTgt spid="1026"/>
                                        </p:tgtEl>
                                      </p:cBhvr>
                                    </p:animEffect>
                                  </p:childTnLst>
                                </p:cTn>
                              </p:par>
                              <p:par>
                                <p:cTn id="41" presetID="10" presetClass="entr" presetSubtype="0" fill="hold" nodeType="with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500"/>
                                        <p:tgtEl>
                                          <p:spTgt spid="6"/>
                                        </p:tgtEl>
                                      </p:cBhvr>
                                    </p:animEffect>
                                  </p:childTnLst>
                                </p:cTn>
                              </p:par>
                              <p:par>
                                <p:cTn id="44" presetID="10" presetClass="entr" presetSubtype="0" fill="hold" nodeType="withEffect">
                                  <p:stCondLst>
                                    <p:cond delay="0"/>
                                  </p:stCondLst>
                                  <p:childTnLst>
                                    <p:set>
                                      <p:cBhvr>
                                        <p:cTn id="45" dur="1" fill="hold">
                                          <p:stCondLst>
                                            <p:cond delay="0"/>
                                          </p:stCondLst>
                                        </p:cTn>
                                        <p:tgtEl>
                                          <p:spTgt spid="4"/>
                                        </p:tgtEl>
                                        <p:attrNameLst>
                                          <p:attrName>style.visibility</p:attrName>
                                        </p:attrNameLst>
                                      </p:cBhvr>
                                      <p:to>
                                        <p:strVal val="visible"/>
                                      </p:to>
                                    </p:set>
                                    <p:animEffect transition="in" filter="fade">
                                      <p:cBhvr>
                                        <p:cTn id="46" dur="500"/>
                                        <p:tgtEl>
                                          <p:spTgt spid="4"/>
                                        </p:tgtEl>
                                      </p:cBhvr>
                                    </p:animEffect>
                                  </p:childTnLst>
                                </p:cTn>
                              </p:par>
                              <p:par>
                                <p:cTn id="47" presetID="10" presetClass="entr" presetSubtype="0" fill="hold" nodeType="with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par>
                                <p:cTn id="50" presetID="10" presetClass="entr" presetSubtype="0" fill="hold" nodeType="with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500"/>
                                        <p:tgtEl>
                                          <p:spTgt spid="13"/>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500"/>
                                        <p:tgtEl>
                                          <p:spTgt spid="21"/>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2"/>
                                        </p:tgtEl>
                                        <p:attrNameLst>
                                          <p:attrName>style.visibility</p:attrName>
                                        </p:attrNameLst>
                                      </p:cBhvr>
                                      <p:to>
                                        <p:strVal val="visible"/>
                                      </p:to>
                                    </p:set>
                                    <p:animEffect transition="in" filter="fade">
                                      <p:cBhvr>
                                        <p:cTn id="61" dur="500"/>
                                        <p:tgtEl>
                                          <p:spTgt spid="22"/>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94"/>
                                        </p:tgtEl>
                                        <p:attrNameLst>
                                          <p:attrName>style.visibility</p:attrName>
                                        </p:attrNameLst>
                                      </p:cBhvr>
                                      <p:to>
                                        <p:strVal val="visible"/>
                                      </p:to>
                                    </p:set>
                                    <p:animEffect transition="in" filter="fade">
                                      <p:cBhvr>
                                        <p:cTn id="66" dur="500"/>
                                        <p:tgtEl>
                                          <p:spTgt spid="94"/>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85"/>
                                        </p:tgtEl>
                                        <p:attrNameLst>
                                          <p:attrName>style.visibility</p:attrName>
                                        </p:attrNameLst>
                                      </p:cBhvr>
                                      <p:to>
                                        <p:strVal val="visible"/>
                                      </p:to>
                                    </p:set>
                                    <p:animEffect transition="in" filter="fade">
                                      <p:cBhvr>
                                        <p:cTn id="69" dur="500"/>
                                        <p:tgtEl>
                                          <p:spTgt spid="85"/>
                                        </p:tgtEl>
                                      </p:cBhvr>
                                    </p:animEffect>
                                  </p:childTnLst>
                                </p:cTn>
                              </p:par>
                              <p:par>
                                <p:cTn id="70" presetID="10" presetClass="entr" presetSubtype="0" fill="hold" nodeType="withEffect">
                                  <p:stCondLst>
                                    <p:cond delay="0"/>
                                  </p:stCondLst>
                                  <p:childTnLst>
                                    <p:set>
                                      <p:cBhvr>
                                        <p:cTn id="71" dur="1" fill="hold">
                                          <p:stCondLst>
                                            <p:cond delay="0"/>
                                          </p:stCondLst>
                                        </p:cTn>
                                        <p:tgtEl>
                                          <p:spTgt spid="96"/>
                                        </p:tgtEl>
                                        <p:attrNameLst>
                                          <p:attrName>style.visibility</p:attrName>
                                        </p:attrNameLst>
                                      </p:cBhvr>
                                      <p:to>
                                        <p:strVal val="visible"/>
                                      </p:to>
                                    </p:set>
                                    <p:animEffect transition="in" filter="fade">
                                      <p:cBhvr>
                                        <p:cTn id="72" dur="500"/>
                                        <p:tgtEl>
                                          <p:spTgt spid="96"/>
                                        </p:tgtEl>
                                      </p:cBhvr>
                                    </p:animEffect>
                                  </p:childTnLst>
                                </p:cTn>
                              </p:par>
                              <p:par>
                                <p:cTn id="73" presetID="10" presetClass="entr" presetSubtype="0" fill="hold" nodeType="withEffect">
                                  <p:stCondLst>
                                    <p:cond delay="0"/>
                                  </p:stCondLst>
                                  <p:childTnLst>
                                    <p:set>
                                      <p:cBhvr>
                                        <p:cTn id="74" dur="1" fill="hold">
                                          <p:stCondLst>
                                            <p:cond delay="0"/>
                                          </p:stCondLst>
                                        </p:cTn>
                                        <p:tgtEl>
                                          <p:spTgt spid="127"/>
                                        </p:tgtEl>
                                        <p:attrNameLst>
                                          <p:attrName>style.visibility</p:attrName>
                                        </p:attrNameLst>
                                      </p:cBhvr>
                                      <p:to>
                                        <p:strVal val="visible"/>
                                      </p:to>
                                    </p:set>
                                    <p:animEffect transition="in" filter="fade">
                                      <p:cBhvr>
                                        <p:cTn id="75" dur="500"/>
                                        <p:tgtEl>
                                          <p:spTgt spid="127"/>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83"/>
                                        </p:tgtEl>
                                        <p:attrNameLst>
                                          <p:attrName>style.visibility</p:attrName>
                                        </p:attrNameLst>
                                      </p:cBhvr>
                                      <p:to>
                                        <p:strVal val="visible"/>
                                      </p:to>
                                    </p:set>
                                    <p:animEffect transition="in" filter="fade">
                                      <p:cBhvr>
                                        <p:cTn id="78" dur="500"/>
                                        <p:tgtEl>
                                          <p:spTgt spid="83"/>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034"/>
                                        </p:tgtEl>
                                        <p:attrNameLst>
                                          <p:attrName>style.visibility</p:attrName>
                                        </p:attrNameLst>
                                      </p:cBhvr>
                                      <p:to>
                                        <p:strVal val="visible"/>
                                      </p:to>
                                    </p:set>
                                    <p:animEffect transition="in" filter="fade">
                                      <p:cBhvr>
                                        <p:cTn id="81" dur="500"/>
                                        <p:tgtEl>
                                          <p:spTgt spid="1034"/>
                                        </p:tgtEl>
                                      </p:cBhvr>
                                    </p:animEffect>
                                  </p:childTnLst>
                                </p:cTn>
                              </p:par>
                              <p:par>
                                <p:cTn id="82" presetID="10" presetClass="entr" presetSubtype="0" fill="hold" nodeType="withEffect">
                                  <p:stCondLst>
                                    <p:cond delay="0"/>
                                  </p:stCondLst>
                                  <p:childTnLst>
                                    <p:set>
                                      <p:cBhvr>
                                        <p:cTn id="83" dur="1" fill="hold">
                                          <p:stCondLst>
                                            <p:cond delay="0"/>
                                          </p:stCondLst>
                                        </p:cTn>
                                        <p:tgtEl>
                                          <p:spTgt spid="86"/>
                                        </p:tgtEl>
                                        <p:attrNameLst>
                                          <p:attrName>style.visibility</p:attrName>
                                        </p:attrNameLst>
                                      </p:cBhvr>
                                      <p:to>
                                        <p:strVal val="visible"/>
                                      </p:to>
                                    </p:set>
                                    <p:animEffect transition="in" filter="fade">
                                      <p:cBhvr>
                                        <p:cTn id="84" dur="500"/>
                                        <p:tgtEl>
                                          <p:spTgt spid="86"/>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3"/>
                                        </p:tgtEl>
                                        <p:attrNameLst>
                                          <p:attrName>style.visibility</p:attrName>
                                        </p:attrNameLst>
                                      </p:cBhvr>
                                      <p:to>
                                        <p:strVal val="visible"/>
                                      </p:to>
                                    </p:set>
                                    <p:animEffect transition="in" filter="fade">
                                      <p:cBhvr>
                                        <p:cTn id="87" dur="500"/>
                                        <p:tgtEl>
                                          <p:spTgt spid="23"/>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24"/>
                                        </p:tgtEl>
                                        <p:attrNameLst>
                                          <p:attrName>style.visibility</p:attrName>
                                        </p:attrNameLst>
                                      </p:cBhvr>
                                      <p:to>
                                        <p:strVal val="visible"/>
                                      </p:to>
                                    </p:set>
                                    <p:animEffect transition="in" filter="fade">
                                      <p:cBhvr>
                                        <p:cTn id="90" dur="500"/>
                                        <p:tgtEl>
                                          <p:spTgt spid="24"/>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fade">
                                      <p:cBhvr>
                                        <p:cTn id="93" dur="500"/>
                                        <p:tgtEl>
                                          <p:spTgt spid="18"/>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nodeType="clickEffect">
                                  <p:stCondLst>
                                    <p:cond delay="0"/>
                                  </p:stCondLst>
                                  <p:childTnLst>
                                    <p:set>
                                      <p:cBhvr>
                                        <p:cTn id="97" dur="1" fill="hold">
                                          <p:stCondLst>
                                            <p:cond delay="0"/>
                                          </p:stCondLst>
                                        </p:cTn>
                                        <p:tgtEl>
                                          <p:spTgt spid="39"/>
                                        </p:tgtEl>
                                        <p:attrNameLst>
                                          <p:attrName>style.visibility</p:attrName>
                                        </p:attrNameLst>
                                      </p:cBhvr>
                                      <p:to>
                                        <p:strVal val="visible"/>
                                      </p:to>
                                    </p:set>
                                    <p:animEffect transition="in" filter="fade">
                                      <p:cBhvr>
                                        <p:cTn id="98" dur="500"/>
                                        <p:tgtEl>
                                          <p:spTgt spid="39"/>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78"/>
                                        </p:tgtEl>
                                        <p:attrNameLst>
                                          <p:attrName>style.visibility</p:attrName>
                                        </p:attrNameLst>
                                      </p:cBhvr>
                                      <p:to>
                                        <p:strVal val="visible"/>
                                      </p:to>
                                    </p:set>
                                    <p:animEffect transition="in" filter="fade">
                                      <p:cBhvr>
                                        <p:cTn id="101" dur="500"/>
                                        <p:tgtEl>
                                          <p:spTgt spid="78"/>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80"/>
                                        </p:tgtEl>
                                        <p:attrNameLst>
                                          <p:attrName>style.visibility</p:attrName>
                                        </p:attrNameLst>
                                      </p:cBhvr>
                                      <p:to>
                                        <p:strVal val="visible"/>
                                      </p:to>
                                    </p:set>
                                    <p:animEffect transition="in" filter="fade">
                                      <p:cBhvr>
                                        <p:cTn id="104" dur="500"/>
                                        <p:tgtEl>
                                          <p:spTgt spid="80"/>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92"/>
                                        </p:tgtEl>
                                        <p:attrNameLst>
                                          <p:attrName>style.visibility</p:attrName>
                                        </p:attrNameLst>
                                      </p:cBhvr>
                                      <p:to>
                                        <p:strVal val="visible"/>
                                      </p:to>
                                    </p:set>
                                    <p:animEffect transition="in" filter="fade">
                                      <p:cBhvr>
                                        <p:cTn id="107" dur="500"/>
                                        <p:tgtEl>
                                          <p:spTgt spid="92"/>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123"/>
                                        </p:tgtEl>
                                        <p:attrNameLst>
                                          <p:attrName>style.visibility</p:attrName>
                                        </p:attrNameLst>
                                      </p:cBhvr>
                                      <p:to>
                                        <p:strVal val="visible"/>
                                      </p:to>
                                    </p:set>
                                    <p:animEffect transition="in" filter="fade">
                                      <p:cBhvr>
                                        <p:cTn id="110" dur="500"/>
                                        <p:tgtEl>
                                          <p:spTgt spid="123"/>
                                        </p:tgtEl>
                                      </p:cBhvr>
                                    </p:animEffect>
                                  </p:childTnLst>
                                </p:cTn>
                              </p:par>
                              <p:par>
                                <p:cTn id="111" presetID="10" presetClass="entr" presetSubtype="0" fill="hold" nodeType="withEffect">
                                  <p:stCondLst>
                                    <p:cond delay="0"/>
                                  </p:stCondLst>
                                  <p:childTnLst>
                                    <p:set>
                                      <p:cBhvr>
                                        <p:cTn id="112" dur="1" fill="hold">
                                          <p:stCondLst>
                                            <p:cond delay="0"/>
                                          </p:stCondLst>
                                        </p:cTn>
                                        <p:tgtEl>
                                          <p:spTgt spid="1036"/>
                                        </p:tgtEl>
                                        <p:attrNameLst>
                                          <p:attrName>style.visibility</p:attrName>
                                        </p:attrNameLst>
                                      </p:cBhvr>
                                      <p:to>
                                        <p:strVal val="visible"/>
                                      </p:to>
                                    </p:set>
                                    <p:animEffect transition="in" filter="fade">
                                      <p:cBhvr>
                                        <p:cTn id="113" dur="500"/>
                                        <p:tgtEl>
                                          <p:spTgt spid="1036"/>
                                        </p:tgtEl>
                                      </p:cBhvr>
                                    </p:animEffect>
                                  </p:childTnLst>
                                </p:cTn>
                              </p:par>
                              <p:par>
                                <p:cTn id="114" presetID="10" presetClass="entr" presetSubtype="0" fill="hold" nodeType="withEffect">
                                  <p:stCondLst>
                                    <p:cond delay="0"/>
                                  </p:stCondLst>
                                  <p:childTnLst>
                                    <p:set>
                                      <p:cBhvr>
                                        <p:cTn id="115" dur="1" fill="hold">
                                          <p:stCondLst>
                                            <p:cond delay="0"/>
                                          </p:stCondLst>
                                        </p:cTn>
                                        <p:tgtEl>
                                          <p:spTgt spid="1037"/>
                                        </p:tgtEl>
                                        <p:attrNameLst>
                                          <p:attrName>style.visibility</p:attrName>
                                        </p:attrNameLst>
                                      </p:cBhvr>
                                      <p:to>
                                        <p:strVal val="visible"/>
                                      </p:to>
                                    </p:set>
                                    <p:animEffect transition="in" filter="fade">
                                      <p:cBhvr>
                                        <p:cTn id="116" dur="500"/>
                                        <p:tgtEl>
                                          <p:spTgt spid="1037"/>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1039"/>
                                        </p:tgtEl>
                                        <p:attrNameLst>
                                          <p:attrName>style.visibility</p:attrName>
                                        </p:attrNameLst>
                                      </p:cBhvr>
                                      <p:to>
                                        <p:strVal val="visible"/>
                                      </p:to>
                                    </p:set>
                                    <p:animEffect transition="in" filter="fade">
                                      <p:cBhvr>
                                        <p:cTn id="119" dur="500"/>
                                        <p:tgtEl>
                                          <p:spTgt spid="1039"/>
                                        </p:tgtEl>
                                      </p:cBhvr>
                                    </p:animEffect>
                                  </p:childTnLst>
                                </p:cTn>
                              </p:par>
                              <p:par>
                                <p:cTn id="120" presetID="10" presetClass="entr" presetSubtype="0" fill="hold" nodeType="withEffect">
                                  <p:stCondLst>
                                    <p:cond delay="0"/>
                                  </p:stCondLst>
                                  <p:childTnLst>
                                    <p:set>
                                      <p:cBhvr>
                                        <p:cTn id="121" dur="1" fill="hold">
                                          <p:stCondLst>
                                            <p:cond delay="0"/>
                                          </p:stCondLst>
                                        </p:cTn>
                                        <p:tgtEl>
                                          <p:spTgt spid="1038"/>
                                        </p:tgtEl>
                                        <p:attrNameLst>
                                          <p:attrName>style.visibility</p:attrName>
                                        </p:attrNameLst>
                                      </p:cBhvr>
                                      <p:to>
                                        <p:strVal val="visible"/>
                                      </p:to>
                                    </p:set>
                                    <p:animEffect transition="in" filter="fade">
                                      <p:cBhvr>
                                        <p:cTn id="122" dur="500"/>
                                        <p:tgtEl>
                                          <p:spTgt spid="1038"/>
                                        </p:tgtEl>
                                      </p:cBhvr>
                                    </p:animEffect>
                                  </p:childTnLst>
                                </p:cTn>
                              </p:par>
                              <p:par>
                                <p:cTn id="123" presetID="10" presetClass="entr" presetSubtype="0" fill="hold" nodeType="withEffect">
                                  <p:stCondLst>
                                    <p:cond delay="0"/>
                                  </p:stCondLst>
                                  <p:childTnLst>
                                    <p:set>
                                      <p:cBhvr>
                                        <p:cTn id="124" dur="1" fill="hold">
                                          <p:stCondLst>
                                            <p:cond delay="0"/>
                                          </p:stCondLst>
                                        </p:cTn>
                                        <p:tgtEl>
                                          <p:spTgt spid="1040"/>
                                        </p:tgtEl>
                                        <p:attrNameLst>
                                          <p:attrName>style.visibility</p:attrName>
                                        </p:attrNameLst>
                                      </p:cBhvr>
                                      <p:to>
                                        <p:strVal val="visible"/>
                                      </p:to>
                                    </p:set>
                                    <p:animEffect transition="in" filter="fade">
                                      <p:cBhvr>
                                        <p:cTn id="125" dur="500"/>
                                        <p:tgtEl>
                                          <p:spTgt spid="1040"/>
                                        </p:tgtEl>
                                      </p:cBhvr>
                                    </p:animEffect>
                                  </p:childTnLst>
                                </p:cTn>
                              </p:par>
                              <p:par>
                                <p:cTn id="126" presetID="10" presetClass="entr" presetSubtype="0" fill="hold" nodeType="withEffect">
                                  <p:stCondLst>
                                    <p:cond delay="0"/>
                                  </p:stCondLst>
                                  <p:childTnLst>
                                    <p:set>
                                      <p:cBhvr>
                                        <p:cTn id="127" dur="1" fill="hold">
                                          <p:stCondLst>
                                            <p:cond delay="0"/>
                                          </p:stCondLst>
                                        </p:cTn>
                                        <p:tgtEl>
                                          <p:spTgt spid="9"/>
                                        </p:tgtEl>
                                        <p:attrNameLst>
                                          <p:attrName>style.visibility</p:attrName>
                                        </p:attrNameLst>
                                      </p:cBhvr>
                                      <p:to>
                                        <p:strVal val="visible"/>
                                      </p:to>
                                    </p:set>
                                    <p:animEffect transition="in" filter="fade">
                                      <p:cBhvr>
                                        <p:cTn id="128" dur="500"/>
                                        <p:tgtEl>
                                          <p:spTgt spid="9"/>
                                        </p:tgtEl>
                                      </p:cBhvr>
                                    </p:animEffect>
                                  </p:childTnLst>
                                </p:cTn>
                              </p:par>
                              <p:par>
                                <p:cTn id="129" presetID="10" presetClass="entr" presetSubtype="0" fill="hold" nodeType="withEffect">
                                  <p:stCondLst>
                                    <p:cond delay="0"/>
                                  </p:stCondLst>
                                  <p:childTnLst>
                                    <p:set>
                                      <p:cBhvr>
                                        <p:cTn id="130" dur="1" fill="hold">
                                          <p:stCondLst>
                                            <p:cond delay="0"/>
                                          </p:stCondLst>
                                        </p:cTn>
                                        <p:tgtEl>
                                          <p:spTgt spid="5"/>
                                        </p:tgtEl>
                                        <p:attrNameLst>
                                          <p:attrName>style.visibility</p:attrName>
                                        </p:attrNameLst>
                                      </p:cBhvr>
                                      <p:to>
                                        <p:strVal val="visible"/>
                                      </p:to>
                                    </p:set>
                                    <p:animEffect transition="in" filter="fade">
                                      <p:cBhvr>
                                        <p:cTn id="131" dur="500"/>
                                        <p:tgtEl>
                                          <p:spTgt spid="5"/>
                                        </p:tgtEl>
                                      </p:cBhvr>
                                    </p:animEffect>
                                  </p:childTnLst>
                                </p:cTn>
                              </p:par>
                              <p:par>
                                <p:cTn id="132" presetID="10" presetClass="entr" presetSubtype="0" fill="hold" grpId="0" nodeType="withEffect">
                                  <p:stCondLst>
                                    <p:cond delay="0"/>
                                  </p:stCondLst>
                                  <p:childTnLst>
                                    <p:set>
                                      <p:cBhvr>
                                        <p:cTn id="133" dur="1" fill="hold">
                                          <p:stCondLst>
                                            <p:cond delay="0"/>
                                          </p:stCondLst>
                                        </p:cTn>
                                        <p:tgtEl>
                                          <p:spTgt spid="30"/>
                                        </p:tgtEl>
                                        <p:attrNameLst>
                                          <p:attrName>style.visibility</p:attrName>
                                        </p:attrNameLst>
                                      </p:cBhvr>
                                      <p:to>
                                        <p:strVal val="visible"/>
                                      </p:to>
                                    </p:set>
                                    <p:animEffect transition="in" filter="fade">
                                      <p:cBhvr>
                                        <p:cTn id="134" dur="500"/>
                                        <p:tgtEl>
                                          <p:spTgt spid="30"/>
                                        </p:tgtEl>
                                      </p:cBhvr>
                                    </p:animEffect>
                                  </p:childTnLst>
                                </p:cTn>
                              </p:par>
                              <p:par>
                                <p:cTn id="135" presetID="10" presetClass="entr" presetSubtype="0" fill="hold" grpId="0" nodeType="withEffect">
                                  <p:stCondLst>
                                    <p:cond delay="0"/>
                                  </p:stCondLst>
                                  <p:childTnLst>
                                    <p:set>
                                      <p:cBhvr>
                                        <p:cTn id="136" dur="1" fill="hold">
                                          <p:stCondLst>
                                            <p:cond delay="0"/>
                                          </p:stCondLst>
                                        </p:cTn>
                                        <p:tgtEl>
                                          <p:spTgt spid="25"/>
                                        </p:tgtEl>
                                        <p:attrNameLst>
                                          <p:attrName>style.visibility</p:attrName>
                                        </p:attrNameLst>
                                      </p:cBhvr>
                                      <p:to>
                                        <p:strVal val="visible"/>
                                      </p:to>
                                    </p:set>
                                    <p:animEffect transition="in" filter="fade">
                                      <p:cBhvr>
                                        <p:cTn id="137" dur="500"/>
                                        <p:tgtEl>
                                          <p:spTgt spid="25"/>
                                        </p:tgtEl>
                                      </p:cBhvr>
                                    </p:animEffect>
                                  </p:childTnLst>
                                </p:cTn>
                              </p:par>
                              <p:par>
                                <p:cTn id="138" presetID="10" presetClass="entr" presetSubtype="0" fill="hold" grpId="0" nodeType="withEffect">
                                  <p:stCondLst>
                                    <p:cond delay="0"/>
                                  </p:stCondLst>
                                  <p:childTnLst>
                                    <p:set>
                                      <p:cBhvr>
                                        <p:cTn id="139" dur="1" fill="hold">
                                          <p:stCondLst>
                                            <p:cond delay="0"/>
                                          </p:stCondLst>
                                        </p:cTn>
                                        <p:tgtEl>
                                          <p:spTgt spid="27"/>
                                        </p:tgtEl>
                                        <p:attrNameLst>
                                          <p:attrName>style.visibility</p:attrName>
                                        </p:attrNameLst>
                                      </p:cBhvr>
                                      <p:to>
                                        <p:strVal val="visible"/>
                                      </p:to>
                                    </p:set>
                                    <p:animEffect transition="in" filter="fade">
                                      <p:cBhvr>
                                        <p:cTn id="14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48" grpId="0"/>
      <p:bldP spid="21" grpId="0" animBg="1"/>
      <p:bldP spid="56" grpId="0"/>
      <p:bldP spid="22" grpId="0" animBg="1"/>
      <p:bldP spid="64" grpId="0"/>
      <p:bldP spid="23" grpId="0" animBg="1"/>
      <p:bldP spid="85" grpId="0"/>
      <p:bldP spid="24" grpId="0" animBg="1"/>
      <p:bldP spid="1034" grpId="0" animBg="1"/>
      <p:bldP spid="83" grpId="0"/>
      <p:bldP spid="25" grpId="0" animBg="1"/>
      <p:bldP spid="80" grpId="0"/>
      <p:bldP spid="78" grpId="0"/>
      <p:bldP spid="92" grpId="0"/>
      <p:bldP spid="27" grpId="0" animBg="1"/>
      <p:bldP spid="123" grpId="0"/>
      <p:bldP spid="1039" grpId="0"/>
      <p:bldP spid="30" grpId="0" animBg="1"/>
      <p:bldP spid="18"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EE5BD688-3992-684F-A041-A7A930CDF566}"/>
            </a:ext>
          </a:extLst>
        </p:cNvPr>
        <p:cNvGrpSpPr/>
        <p:nvPr/>
      </p:nvGrpSpPr>
      <p:grpSpPr>
        <a:xfrm>
          <a:off x="0" y="0"/>
          <a:ext cx="0" cy="0"/>
          <a:chOff x="0" y="0"/>
          <a:chExt cx="0" cy="0"/>
        </a:xfrm>
      </p:grpSpPr>
      <p:sp>
        <p:nvSpPr>
          <p:cNvPr id="28" name="Title 1">
            <a:extLst>
              <a:ext uri="{FF2B5EF4-FFF2-40B4-BE49-F238E27FC236}">
                <a16:creationId xmlns:a16="http://schemas.microsoft.com/office/drawing/2014/main" id="{D07BA54C-6345-9147-688A-5DBB0BED7A1D}"/>
              </a:ext>
            </a:extLst>
          </p:cNvPr>
          <p:cNvSpPr>
            <a:spLocks noGrp="1"/>
          </p:cNvSpPr>
          <p:nvPr>
            <p:ph type="title"/>
          </p:nvPr>
        </p:nvSpPr>
        <p:spPr>
          <a:xfrm>
            <a:off x="276765" y="2875002"/>
            <a:ext cx="4127692" cy="1107996"/>
          </a:xfrm>
        </p:spPr>
        <p:txBody>
          <a:bodyPr/>
          <a:lstStyle/>
          <a:p>
            <a:r>
              <a:rPr lang="en-US"/>
              <a:t>Frequently Asked Questions (FAQ)</a:t>
            </a:r>
          </a:p>
        </p:txBody>
      </p:sp>
      <p:sp>
        <p:nvSpPr>
          <p:cNvPr id="29" name="Oval 28">
            <a:extLst>
              <a:ext uri="{FF2B5EF4-FFF2-40B4-BE49-F238E27FC236}">
                <a16:creationId xmlns:a16="http://schemas.microsoft.com/office/drawing/2014/main" id="{43059C7E-0A5A-8881-9214-37AF6AFFD0F5}"/>
              </a:ext>
              <a:ext uri="{C183D7F6-B498-43B3-948B-1728B52AA6E4}">
                <adec:decorative xmlns:adec="http://schemas.microsoft.com/office/drawing/2017/decorative" val="1"/>
              </a:ext>
            </a:extLst>
          </p:cNvPr>
          <p:cNvSpPr/>
          <p:nvPr/>
        </p:nvSpPr>
        <p:spPr bwMode="auto">
          <a:xfrm>
            <a:off x="4488222" y="332333"/>
            <a:ext cx="619200" cy="618123"/>
          </a:xfrm>
          <a:prstGeom prst="ellipse">
            <a:avLst/>
          </a:prstGeom>
          <a:gradFill flip="none" rotWithShape="1">
            <a:gsLst>
              <a:gs pos="4023">
                <a:srgbClr val="F65567"/>
              </a:gs>
              <a:gs pos="37000">
                <a:srgbClr val="AC35AF"/>
              </a:gs>
              <a:gs pos="100000">
                <a:srgbClr val="318581"/>
              </a:gs>
              <a:gs pos="7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pic>
        <p:nvPicPr>
          <p:cNvPr id="30" name="Graphic 29">
            <a:extLst>
              <a:ext uri="{FF2B5EF4-FFF2-40B4-BE49-F238E27FC236}">
                <a16:creationId xmlns:a16="http://schemas.microsoft.com/office/drawing/2014/main" id="{5C381525-11C4-C3EF-7CA1-FFE0429E097D}"/>
              </a:ext>
              <a:ext uri="{C183D7F6-B498-43B3-948B-1728B52AA6E4}">
                <adec:decorative xmlns:adec="http://schemas.microsoft.com/office/drawing/2017/decorative" val="1"/>
              </a:ext>
            </a:extLst>
          </p:cNvPr>
          <p:cNvPicPr>
            <a:picLocks/>
          </p:cNvPicPr>
          <p:nvPr/>
        </p:nvPicPr>
        <p:blipFill>
          <a:blip r:embed="rId3">
            <a:extLst>
              <a:ext uri="{96DAC541-7B7A-43D3-8B79-37D633B846F1}">
                <asvg:svgBlip xmlns:asvg="http://schemas.microsoft.com/office/drawing/2016/SVG/main" r:embed="rId4"/>
              </a:ext>
            </a:extLst>
          </a:blip>
          <a:stretch>
            <a:fillRect/>
          </a:stretch>
        </p:blipFill>
        <p:spPr>
          <a:xfrm>
            <a:off x="4589022" y="420545"/>
            <a:ext cx="417600" cy="416313"/>
          </a:xfrm>
          <a:prstGeom prst="rect">
            <a:avLst/>
          </a:prstGeom>
        </p:spPr>
      </p:pic>
      <p:sp>
        <p:nvSpPr>
          <p:cNvPr id="31" name="TextBox 30">
            <a:extLst>
              <a:ext uri="{FF2B5EF4-FFF2-40B4-BE49-F238E27FC236}">
                <a16:creationId xmlns:a16="http://schemas.microsoft.com/office/drawing/2014/main" id="{DC5D0D9E-1FED-CC02-28AE-1BC1F4669A35}"/>
              </a:ext>
            </a:extLst>
          </p:cNvPr>
          <p:cNvSpPr txBox="1"/>
          <p:nvPr/>
        </p:nvSpPr>
        <p:spPr>
          <a:xfrm>
            <a:off x="5411235" y="395173"/>
            <a:ext cx="6397136" cy="492443"/>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When will SQL Server 2025 be </a:t>
            </a:r>
            <a:r>
              <a:rPr lang="en-US" sz="1600" noProof="0">
                <a:solidFill>
                  <a:srgbClr val="000000"/>
                </a:solidFill>
                <a:latin typeface="Segoe UI Semibold"/>
              </a:rPr>
              <a:t>Generally </a:t>
            </a:r>
            <a:r>
              <a:rPr kumimoji="0" lang="en-US" sz="1600" b="0" i="0" u="none" strike="noStrike" kern="1200" cap="none" spc="0" normalizeH="0" baseline="0" noProof="0">
                <a:ln>
                  <a:noFill/>
                </a:ln>
                <a:solidFill>
                  <a:srgbClr val="000000"/>
                </a:solidFill>
                <a:effectLst/>
                <a:uLnTx/>
                <a:uFillTx/>
                <a:latin typeface="Segoe UI Semibold"/>
                <a:ea typeface="+mn-ea"/>
                <a:cs typeface="+mn-cs"/>
              </a:rPr>
              <a:t>Available?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SQL Server 2025 is planned to be Generally</a:t>
            </a:r>
            <a:r>
              <a:rPr kumimoji="0" lang="en-US" sz="1600" b="0" i="0" u="none" strike="noStrike" kern="1200" cap="none" spc="0" normalizeH="0" noProof="0">
                <a:ln>
                  <a:noFill/>
                </a:ln>
                <a:solidFill>
                  <a:srgbClr val="000000"/>
                </a:solidFill>
                <a:effectLst/>
                <a:uLnTx/>
                <a:uFillTx/>
                <a:latin typeface="Segoe UI"/>
                <a:ea typeface="+mn-ea"/>
                <a:cs typeface="+mn-cs"/>
              </a:rPr>
              <a:t> </a:t>
            </a:r>
            <a:r>
              <a:rPr lang="en-US" sz="1600">
                <a:solidFill>
                  <a:srgbClr val="000000"/>
                </a:solidFill>
                <a:latin typeface="Segoe UI"/>
              </a:rPr>
              <a:t>A</a:t>
            </a:r>
            <a:r>
              <a:rPr kumimoji="0" lang="en-US" sz="1600" b="0" i="0" u="none" strike="noStrike" kern="1200" cap="none" spc="0" normalizeH="0" noProof="0">
                <a:ln>
                  <a:noFill/>
                </a:ln>
                <a:solidFill>
                  <a:srgbClr val="000000"/>
                </a:solidFill>
                <a:effectLst/>
                <a:uLnTx/>
                <a:uFillTx/>
                <a:latin typeface="Segoe UI"/>
                <a:ea typeface="+mn-ea"/>
                <a:cs typeface="+mn-cs"/>
              </a:rPr>
              <a:t>vailable in CY25H2</a:t>
            </a: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34" name="Oval 33">
            <a:extLst>
              <a:ext uri="{FF2B5EF4-FFF2-40B4-BE49-F238E27FC236}">
                <a16:creationId xmlns:a16="http://schemas.microsoft.com/office/drawing/2014/main" id="{B5CB43C2-7FC8-182C-A1FF-7F24137AD545}"/>
              </a:ext>
              <a:ext uri="{C183D7F6-B498-43B3-948B-1728B52AA6E4}">
                <adec:decorative xmlns:adec="http://schemas.microsoft.com/office/drawing/2017/decorative" val="1"/>
              </a:ext>
            </a:extLst>
          </p:cNvPr>
          <p:cNvSpPr/>
          <p:nvPr/>
        </p:nvSpPr>
        <p:spPr bwMode="auto">
          <a:xfrm>
            <a:off x="4488222" y="1314588"/>
            <a:ext cx="619200" cy="618123"/>
          </a:xfrm>
          <a:prstGeom prst="ellipse">
            <a:avLst/>
          </a:prstGeom>
          <a:gradFill flip="none" rotWithShape="1">
            <a:gsLst>
              <a:gs pos="4023">
                <a:srgbClr val="F65567"/>
              </a:gs>
              <a:gs pos="37000">
                <a:srgbClr val="AC35AF"/>
              </a:gs>
              <a:gs pos="100000">
                <a:srgbClr val="318581"/>
              </a:gs>
              <a:gs pos="7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pic>
        <p:nvPicPr>
          <p:cNvPr id="35" name="Graphic 34">
            <a:extLst>
              <a:ext uri="{FF2B5EF4-FFF2-40B4-BE49-F238E27FC236}">
                <a16:creationId xmlns:a16="http://schemas.microsoft.com/office/drawing/2014/main" id="{445389F0-3D63-C65E-3329-2205BF99954A}"/>
              </a:ext>
              <a:ext uri="{C183D7F6-B498-43B3-948B-1728B52AA6E4}">
                <adec:decorative xmlns:adec="http://schemas.microsoft.com/office/drawing/2017/decorative" val="1"/>
              </a:ext>
            </a:extLst>
          </p:cNvPr>
          <p:cNvPicPr>
            <a:picLocks/>
          </p:cNvPicPr>
          <p:nvPr/>
        </p:nvPicPr>
        <p:blipFill>
          <a:blip r:embed="rId5">
            <a:extLst>
              <a:ext uri="{96DAC541-7B7A-43D3-8B79-37D633B846F1}">
                <asvg:svgBlip xmlns:asvg="http://schemas.microsoft.com/office/drawing/2016/SVG/main" r:embed="rId6"/>
              </a:ext>
            </a:extLst>
          </a:blip>
          <a:stretch>
            <a:fillRect/>
          </a:stretch>
        </p:blipFill>
        <p:spPr>
          <a:xfrm>
            <a:off x="4596601" y="1431718"/>
            <a:ext cx="402443" cy="403200"/>
          </a:xfrm>
          <a:prstGeom prst="rect">
            <a:avLst/>
          </a:prstGeom>
        </p:spPr>
      </p:pic>
      <p:sp>
        <p:nvSpPr>
          <p:cNvPr id="36" name="TextBox 35">
            <a:extLst>
              <a:ext uri="{FF2B5EF4-FFF2-40B4-BE49-F238E27FC236}">
                <a16:creationId xmlns:a16="http://schemas.microsoft.com/office/drawing/2014/main" id="{7D378B0D-A80C-936A-4B60-9EBE3BCCD9E1}"/>
              </a:ext>
            </a:extLst>
          </p:cNvPr>
          <p:cNvSpPr txBox="1"/>
          <p:nvPr/>
        </p:nvSpPr>
        <p:spPr>
          <a:xfrm>
            <a:off x="5411235" y="1329515"/>
            <a:ext cx="6404185" cy="492443"/>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Are there any pricing and licensing changes?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We will announce pricing and licensing at General Availability (GA)</a:t>
            </a:r>
          </a:p>
        </p:txBody>
      </p:sp>
      <p:sp>
        <p:nvSpPr>
          <p:cNvPr id="37" name="Oval 36">
            <a:extLst>
              <a:ext uri="{FF2B5EF4-FFF2-40B4-BE49-F238E27FC236}">
                <a16:creationId xmlns:a16="http://schemas.microsoft.com/office/drawing/2014/main" id="{14D56ADC-66B8-3620-0F18-D3F6371D4561}"/>
              </a:ext>
              <a:ext uri="{C183D7F6-B498-43B3-948B-1728B52AA6E4}">
                <adec:decorative xmlns:adec="http://schemas.microsoft.com/office/drawing/2017/decorative" val="1"/>
              </a:ext>
            </a:extLst>
          </p:cNvPr>
          <p:cNvSpPr/>
          <p:nvPr/>
        </p:nvSpPr>
        <p:spPr bwMode="auto">
          <a:xfrm>
            <a:off x="4488222" y="2296843"/>
            <a:ext cx="619200" cy="618123"/>
          </a:xfrm>
          <a:prstGeom prst="ellipse">
            <a:avLst/>
          </a:prstGeom>
          <a:gradFill flip="none" rotWithShape="1">
            <a:gsLst>
              <a:gs pos="4023">
                <a:srgbClr val="F65567"/>
              </a:gs>
              <a:gs pos="37000">
                <a:srgbClr val="AC35AF"/>
              </a:gs>
              <a:gs pos="100000">
                <a:srgbClr val="318581"/>
              </a:gs>
              <a:gs pos="7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pic>
        <p:nvPicPr>
          <p:cNvPr id="38" name="Graphic 37">
            <a:extLst>
              <a:ext uri="{FF2B5EF4-FFF2-40B4-BE49-F238E27FC236}">
                <a16:creationId xmlns:a16="http://schemas.microsoft.com/office/drawing/2014/main" id="{E73CBD0A-BC0B-31A9-E715-9E17E03729B1}"/>
              </a:ext>
              <a:ext uri="{C183D7F6-B498-43B3-948B-1728B52AA6E4}">
                <adec:decorative xmlns:adec="http://schemas.microsoft.com/office/drawing/2017/decorative" val="1"/>
              </a:ext>
            </a:extLst>
          </p:cNvPr>
          <p:cNvPicPr>
            <a:picLocks/>
          </p:cNvPicPr>
          <p:nvPr/>
        </p:nvPicPr>
        <p:blipFill>
          <a:blip r:embed="rId7">
            <a:extLst>
              <a:ext uri="{96DAC541-7B7A-43D3-8B79-37D633B846F1}">
                <asvg:svgBlip xmlns:asvg="http://schemas.microsoft.com/office/drawing/2016/SVG/main" r:embed="rId8"/>
              </a:ext>
            </a:extLst>
          </a:blip>
          <a:stretch>
            <a:fillRect/>
          </a:stretch>
        </p:blipFill>
        <p:spPr>
          <a:xfrm>
            <a:off x="4586508" y="2393622"/>
            <a:ext cx="422628" cy="421200"/>
          </a:xfrm>
          <a:prstGeom prst="rect">
            <a:avLst/>
          </a:prstGeom>
        </p:spPr>
      </p:pic>
      <p:sp>
        <p:nvSpPr>
          <p:cNvPr id="39" name="TextBox 38">
            <a:extLst>
              <a:ext uri="{FF2B5EF4-FFF2-40B4-BE49-F238E27FC236}">
                <a16:creationId xmlns:a16="http://schemas.microsoft.com/office/drawing/2014/main" id="{9226E2C8-169E-264E-A507-CB4E34602623}"/>
              </a:ext>
            </a:extLst>
          </p:cNvPr>
          <p:cNvSpPr txBox="1"/>
          <p:nvPr/>
        </p:nvSpPr>
        <p:spPr>
          <a:xfrm>
            <a:off x="5411235" y="2268572"/>
            <a:ext cx="6636609" cy="738664"/>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What about editions?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We will announce which features will be included in specific editions at GA. We welcome all feedback during our previews</a:t>
            </a:r>
            <a:r>
              <a:rPr lang="en-US" sz="1600" baseline="30000">
                <a:solidFill>
                  <a:srgbClr val="000000"/>
                </a:solidFill>
                <a:latin typeface="Segoe UI"/>
              </a:rPr>
              <a:t>1</a:t>
            </a:r>
            <a:endParaRPr kumimoji="0" lang="en-US" sz="1600" b="0" i="0" u="none" strike="noStrike" kern="1200" cap="none" spc="0" normalizeH="0" baseline="30000" noProof="0">
              <a:ln>
                <a:noFill/>
              </a:ln>
              <a:solidFill>
                <a:srgbClr val="000000"/>
              </a:solidFill>
              <a:effectLst/>
              <a:uLnTx/>
              <a:uFillTx/>
              <a:latin typeface="Segoe UI"/>
            </a:endParaRPr>
          </a:p>
        </p:txBody>
      </p:sp>
      <p:sp>
        <p:nvSpPr>
          <p:cNvPr id="40" name="Oval 39">
            <a:extLst>
              <a:ext uri="{FF2B5EF4-FFF2-40B4-BE49-F238E27FC236}">
                <a16:creationId xmlns:a16="http://schemas.microsoft.com/office/drawing/2014/main" id="{EC6B526D-71B0-D8D7-D825-C133170AA018}"/>
              </a:ext>
              <a:ext uri="{C183D7F6-B498-43B3-948B-1728B52AA6E4}">
                <adec:decorative xmlns:adec="http://schemas.microsoft.com/office/drawing/2017/decorative" val="1"/>
              </a:ext>
            </a:extLst>
          </p:cNvPr>
          <p:cNvSpPr/>
          <p:nvPr/>
        </p:nvSpPr>
        <p:spPr bwMode="auto">
          <a:xfrm>
            <a:off x="4488222" y="3364875"/>
            <a:ext cx="619200" cy="618123"/>
          </a:xfrm>
          <a:prstGeom prst="ellipse">
            <a:avLst/>
          </a:prstGeom>
          <a:gradFill flip="none" rotWithShape="1">
            <a:gsLst>
              <a:gs pos="4023">
                <a:srgbClr val="F65567"/>
              </a:gs>
              <a:gs pos="37000">
                <a:srgbClr val="AC35AF"/>
              </a:gs>
              <a:gs pos="100000">
                <a:srgbClr val="318581"/>
              </a:gs>
              <a:gs pos="7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pic>
        <p:nvPicPr>
          <p:cNvPr id="41" name="Graphic 40">
            <a:extLst>
              <a:ext uri="{FF2B5EF4-FFF2-40B4-BE49-F238E27FC236}">
                <a16:creationId xmlns:a16="http://schemas.microsoft.com/office/drawing/2014/main" id="{557C2848-F7E8-0AFF-BAD1-ADD1F32A220E}"/>
              </a:ext>
              <a:ext uri="{C183D7F6-B498-43B3-948B-1728B52AA6E4}">
                <adec:decorative xmlns:adec="http://schemas.microsoft.com/office/drawing/2017/decorative" val="1"/>
              </a:ext>
            </a:extLst>
          </p:cNvPr>
          <p:cNvPicPr>
            <a:picLocks/>
          </p:cNvPicPr>
          <p:nvPr/>
        </p:nvPicPr>
        <p:blipFill>
          <a:blip r:embed="rId9">
            <a:extLst>
              <a:ext uri="{96DAC541-7B7A-43D3-8B79-37D633B846F1}">
                <asvg:svgBlip xmlns:asvg="http://schemas.microsoft.com/office/drawing/2016/SVG/main" r:embed="rId10"/>
              </a:ext>
            </a:extLst>
          </a:blip>
          <a:stretch>
            <a:fillRect/>
          </a:stretch>
        </p:blipFill>
        <p:spPr>
          <a:xfrm>
            <a:off x="4602389" y="3451106"/>
            <a:ext cx="390866" cy="392400"/>
          </a:xfrm>
          <a:prstGeom prst="rect">
            <a:avLst/>
          </a:prstGeom>
        </p:spPr>
      </p:pic>
      <p:sp>
        <p:nvSpPr>
          <p:cNvPr id="42" name="TextBox 41">
            <a:extLst>
              <a:ext uri="{FF2B5EF4-FFF2-40B4-BE49-F238E27FC236}">
                <a16:creationId xmlns:a16="http://schemas.microsoft.com/office/drawing/2014/main" id="{52770548-6C0E-882B-6CAE-0699AC5A6748}"/>
              </a:ext>
            </a:extLst>
          </p:cNvPr>
          <p:cNvSpPr txBox="1"/>
          <p:nvPr/>
        </p:nvSpPr>
        <p:spPr>
          <a:xfrm>
            <a:off x="5411235" y="3323897"/>
            <a:ext cx="6404185" cy="738664"/>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How do I upgrade?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Upgrade methods will be the same as in previous releases. Supported OS</a:t>
            </a:r>
            <a:r>
              <a:rPr lang="en-US" sz="1600">
                <a:solidFill>
                  <a:srgbClr val="000000"/>
                </a:solidFill>
                <a:latin typeface="Segoe UI"/>
              </a:rPr>
              <a:t> and </a:t>
            </a:r>
            <a:r>
              <a:rPr kumimoji="0" lang="en-US" sz="1600" b="0" i="0" u="none" strike="noStrike" kern="1200" cap="none" spc="0" normalizeH="0" baseline="0" noProof="0">
                <a:ln>
                  <a:noFill/>
                </a:ln>
                <a:solidFill>
                  <a:srgbClr val="000000"/>
                </a:solidFill>
                <a:effectLst/>
                <a:uLnTx/>
                <a:uFillTx/>
                <a:latin typeface="Segoe UI"/>
                <a:ea typeface="+mn-ea"/>
                <a:cs typeface="+mn-cs"/>
              </a:rPr>
              <a:t>SQL versions for upgrade will be announced</a:t>
            </a:r>
            <a:r>
              <a:rPr kumimoji="0" lang="en-US" sz="1600" b="0" i="0" u="none" strike="noStrike" kern="1200" cap="none" spc="0" normalizeH="0" noProof="0">
                <a:ln>
                  <a:noFill/>
                </a:ln>
                <a:solidFill>
                  <a:srgbClr val="000000"/>
                </a:solidFill>
                <a:effectLst/>
                <a:uLnTx/>
                <a:uFillTx/>
                <a:latin typeface="Segoe UI"/>
                <a:ea typeface="+mn-ea"/>
                <a:cs typeface="+mn-cs"/>
              </a:rPr>
              <a:t> at GA</a:t>
            </a: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43" name="Oval 42">
            <a:extLst>
              <a:ext uri="{FF2B5EF4-FFF2-40B4-BE49-F238E27FC236}">
                <a16:creationId xmlns:a16="http://schemas.microsoft.com/office/drawing/2014/main" id="{1DA5A8C1-1E79-E00E-20FE-8D9EC2D54149}"/>
              </a:ext>
              <a:ext uri="{C183D7F6-B498-43B3-948B-1728B52AA6E4}">
                <adec:decorative xmlns:adec="http://schemas.microsoft.com/office/drawing/2017/decorative" val="1"/>
              </a:ext>
            </a:extLst>
          </p:cNvPr>
          <p:cNvSpPr/>
          <p:nvPr/>
        </p:nvSpPr>
        <p:spPr bwMode="auto">
          <a:xfrm>
            <a:off x="4488222" y="4344757"/>
            <a:ext cx="619200" cy="618123"/>
          </a:xfrm>
          <a:prstGeom prst="ellipse">
            <a:avLst/>
          </a:prstGeom>
          <a:gradFill flip="none" rotWithShape="1">
            <a:gsLst>
              <a:gs pos="4023">
                <a:srgbClr val="F65567"/>
              </a:gs>
              <a:gs pos="37000">
                <a:srgbClr val="AC35AF"/>
              </a:gs>
              <a:gs pos="100000">
                <a:srgbClr val="318581"/>
              </a:gs>
              <a:gs pos="7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pic>
        <p:nvPicPr>
          <p:cNvPr id="44" name="Graphic 43">
            <a:extLst>
              <a:ext uri="{FF2B5EF4-FFF2-40B4-BE49-F238E27FC236}">
                <a16:creationId xmlns:a16="http://schemas.microsoft.com/office/drawing/2014/main" id="{142374A6-E141-2904-E63B-46CEE6B61E2C}"/>
              </a:ext>
              <a:ext uri="{C183D7F6-B498-43B3-948B-1728B52AA6E4}">
                <adec:decorative xmlns:adec="http://schemas.microsoft.com/office/drawing/2017/decorative" val="1"/>
              </a:ext>
            </a:extLst>
          </p:cNvPr>
          <p:cNvPicPr>
            <a:picLocks/>
          </p:cNvPicPr>
          <p:nvPr/>
        </p:nvPicPr>
        <p:blipFill>
          <a:blip r:embed="rId11">
            <a:extLst>
              <a:ext uri="{96DAC541-7B7A-43D3-8B79-37D633B846F1}">
                <asvg:svgBlip xmlns:asvg="http://schemas.microsoft.com/office/drawing/2016/SVG/main" r:embed="rId12"/>
              </a:ext>
            </a:extLst>
          </a:blip>
          <a:stretch>
            <a:fillRect/>
          </a:stretch>
        </p:blipFill>
        <p:spPr>
          <a:xfrm>
            <a:off x="4598022" y="4454697"/>
            <a:ext cx="399600" cy="398241"/>
          </a:xfrm>
          <a:prstGeom prst="rect">
            <a:avLst/>
          </a:prstGeom>
        </p:spPr>
      </p:pic>
      <p:sp>
        <p:nvSpPr>
          <p:cNvPr id="45" name="TextBox 44">
            <a:extLst>
              <a:ext uri="{FF2B5EF4-FFF2-40B4-BE49-F238E27FC236}">
                <a16:creationId xmlns:a16="http://schemas.microsoft.com/office/drawing/2014/main" id="{5B1F2C97-CD87-F051-C6AC-B0669934E443}"/>
              </a:ext>
            </a:extLst>
          </p:cNvPr>
          <p:cNvSpPr txBox="1"/>
          <p:nvPr/>
        </p:nvSpPr>
        <p:spPr>
          <a:xfrm>
            <a:off x="5411235" y="4322466"/>
            <a:ext cx="6636609" cy="738664"/>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What about deprecate</a:t>
            </a:r>
            <a:r>
              <a:rPr lang="en-US" sz="1600" noProof="0">
                <a:solidFill>
                  <a:srgbClr val="000000"/>
                </a:solidFill>
                <a:latin typeface="Segoe UI Semibold"/>
              </a:rPr>
              <a:t>d </a:t>
            </a:r>
            <a:r>
              <a:rPr kumimoji="0" lang="en-US" sz="1600" b="0" i="0" u="none" strike="noStrike" kern="1200" cap="none" spc="0" normalizeH="0" baseline="0" noProof="0">
                <a:ln>
                  <a:noFill/>
                </a:ln>
                <a:solidFill>
                  <a:srgbClr val="000000"/>
                </a:solidFill>
                <a:effectLst/>
                <a:uLnTx/>
                <a:uFillTx/>
                <a:latin typeface="Segoe UI Semibold"/>
                <a:ea typeface="+mn-ea"/>
                <a:cs typeface="+mn-cs"/>
              </a:rPr>
              <a:t>or discontinued features?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0000"/>
                </a:solidFill>
                <a:latin typeface="Segoe UI"/>
              </a:rPr>
              <a:t>Some discontinued features have been announced. Any other deprecated or discontinued features would normally be announced at GA</a:t>
            </a:r>
            <a:r>
              <a:rPr lang="en-US" sz="1600" baseline="30000">
                <a:solidFill>
                  <a:srgbClr val="000000"/>
                </a:solidFill>
                <a:latin typeface="Segoe UI"/>
              </a:rPr>
              <a:t>2</a:t>
            </a:r>
            <a:endParaRPr kumimoji="0" lang="en-US" sz="1600" b="0" i="0" u="none" strike="noStrike" kern="1200" cap="none" spc="0" normalizeH="0" baseline="30000" noProof="0">
              <a:ln>
                <a:noFill/>
              </a:ln>
              <a:solidFill>
                <a:srgbClr val="000000"/>
              </a:solidFill>
              <a:effectLst/>
              <a:uLnTx/>
              <a:uFillTx/>
              <a:latin typeface="Segoe UI"/>
            </a:endParaRPr>
          </a:p>
        </p:txBody>
      </p:sp>
      <p:sp>
        <p:nvSpPr>
          <p:cNvPr id="46" name="TextBox 45">
            <a:extLst>
              <a:ext uri="{FF2B5EF4-FFF2-40B4-BE49-F238E27FC236}">
                <a16:creationId xmlns:a16="http://schemas.microsoft.com/office/drawing/2014/main" id="{3500F32F-F9ED-6EC8-8374-A775780454BD}"/>
              </a:ext>
            </a:extLst>
          </p:cNvPr>
          <p:cNvSpPr txBox="1"/>
          <p:nvPr/>
        </p:nvSpPr>
        <p:spPr>
          <a:xfrm>
            <a:off x="430923" y="6363233"/>
            <a:ext cx="9690539" cy="184666"/>
          </a:xfrm>
          <a:prstGeom prst="rect">
            <a:avLst/>
          </a:prstGeom>
          <a:noFill/>
        </p:spPr>
        <p:txBody>
          <a:bodyPr wrap="square" lIns="0" tIns="0" rIns="0" bIns="0" rtlCol="0">
            <a:spAutoFit/>
          </a:bodyPr>
          <a:lstStyle/>
          <a:p>
            <a:pPr algn="l"/>
            <a:r>
              <a:rPr lang="en-US" sz="1200"/>
              <a:t>1 Standard Developer Edition is now available</a:t>
            </a:r>
          </a:p>
        </p:txBody>
      </p:sp>
      <p:sp>
        <p:nvSpPr>
          <p:cNvPr id="47" name="TextBox 46">
            <a:extLst>
              <a:ext uri="{FF2B5EF4-FFF2-40B4-BE49-F238E27FC236}">
                <a16:creationId xmlns:a16="http://schemas.microsoft.com/office/drawing/2014/main" id="{6770BC34-07CD-7506-4F7D-AA8BA06352F2}"/>
              </a:ext>
            </a:extLst>
          </p:cNvPr>
          <p:cNvSpPr txBox="1"/>
          <p:nvPr/>
        </p:nvSpPr>
        <p:spPr>
          <a:xfrm>
            <a:off x="430923" y="6576425"/>
            <a:ext cx="6397135" cy="184666"/>
          </a:xfrm>
          <a:prstGeom prst="rect">
            <a:avLst/>
          </a:prstGeom>
          <a:noFill/>
        </p:spPr>
        <p:txBody>
          <a:bodyPr wrap="square" lIns="0" tIns="0" rIns="0" bIns="0" rtlCol="0">
            <a:spAutoFit/>
          </a:bodyPr>
          <a:lstStyle/>
          <a:p>
            <a:pPr algn="l"/>
            <a:r>
              <a:rPr lang="en-US" sz="1200"/>
              <a:t>2 MDS, DQS, Synapse Link, Hot Add CPU, Purview Access Policies</a:t>
            </a:r>
          </a:p>
        </p:txBody>
      </p:sp>
      <p:sp>
        <p:nvSpPr>
          <p:cNvPr id="2" name="TextBox 1">
            <a:extLst>
              <a:ext uri="{FF2B5EF4-FFF2-40B4-BE49-F238E27FC236}">
                <a16:creationId xmlns:a16="http://schemas.microsoft.com/office/drawing/2014/main" id="{AB94AFFF-7C88-1DAC-1B51-D28BB2941BD9}"/>
              </a:ext>
            </a:extLst>
          </p:cNvPr>
          <p:cNvSpPr txBox="1"/>
          <p:nvPr/>
        </p:nvSpPr>
        <p:spPr>
          <a:xfrm>
            <a:off x="5411235" y="5387471"/>
            <a:ext cx="6636609" cy="738664"/>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What about “BI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rgbClr val="000000"/>
                </a:solidFill>
                <a:latin typeface="Segoe UI"/>
              </a:rPr>
              <a:t>Power BI Report Server will replace SSRS </a:t>
            </a:r>
            <a:r>
              <a:rPr lang="en-US" sz="1600" i="1">
                <a:solidFill>
                  <a:srgbClr val="000000"/>
                </a:solidFill>
                <a:latin typeface="Segoe UI"/>
              </a:rPr>
              <a:t>for all paid licenses</a:t>
            </a:r>
            <a:r>
              <a:rPr lang="en-US" sz="1600">
                <a:solidFill>
                  <a:srgbClr val="000000"/>
                </a:solidFill>
                <a:latin typeface="Segoe UI"/>
              </a:rPr>
              <a:t>. SSAS has some </a:t>
            </a:r>
            <a:r>
              <a:rPr lang="en-US" sz="1600">
                <a:solidFill>
                  <a:srgbClr val="000000"/>
                </a:solidFill>
                <a:latin typeface="Segoe UI"/>
                <a:hlinkClick r:id="rId13"/>
              </a:rPr>
              <a:t>new improvements</a:t>
            </a:r>
            <a:r>
              <a:rPr lang="en-US" sz="1600">
                <a:solidFill>
                  <a:srgbClr val="000000"/>
                </a:solidFill>
                <a:latin typeface="Segoe UI"/>
              </a:rPr>
              <a:t>. SSIS is still supported in SQL Server</a:t>
            </a:r>
            <a:endParaRPr kumimoji="0" lang="en-US" sz="1600" b="0" i="0" u="none" strike="noStrike" kern="1200" cap="none" spc="0" normalizeH="0" baseline="30000" noProof="0">
              <a:ln>
                <a:noFill/>
              </a:ln>
              <a:solidFill>
                <a:srgbClr val="000000"/>
              </a:solidFill>
              <a:effectLst/>
              <a:uLnTx/>
              <a:uFillTx/>
              <a:latin typeface="Segoe UI"/>
            </a:endParaRPr>
          </a:p>
        </p:txBody>
      </p:sp>
      <p:sp>
        <p:nvSpPr>
          <p:cNvPr id="3" name="Oval 2">
            <a:extLst>
              <a:ext uri="{FF2B5EF4-FFF2-40B4-BE49-F238E27FC236}">
                <a16:creationId xmlns:a16="http://schemas.microsoft.com/office/drawing/2014/main" id="{0B41A1C5-1481-A46B-7A8E-2A5575268689}"/>
              </a:ext>
              <a:ext uri="{C183D7F6-B498-43B3-948B-1728B52AA6E4}">
                <adec:decorative xmlns:adec="http://schemas.microsoft.com/office/drawing/2017/decorative" val="1"/>
              </a:ext>
            </a:extLst>
          </p:cNvPr>
          <p:cNvSpPr/>
          <p:nvPr/>
        </p:nvSpPr>
        <p:spPr bwMode="auto">
          <a:xfrm>
            <a:off x="4488222" y="5425181"/>
            <a:ext cx="619200" cy="618123"/>
          </a:xfrm>
          <a:prstGeom prst="ellipse">
            <a:avLst/>
          </a:prstGeom>
          <a:gradFill flip="none" rotWithShape="1">
            <a:gsLst>
              <a:gs pos="4023">
                <a:srgbClr val="F65567"/>
              </a:gs>
              <a:gs pos="37000">
                <a:srgbClr val="AC35AF"/>
              </a:gs>
              <a:gs pos="100000">
                <a:srgbClr val="318581"/>
              </a:gs>
              <a:gs pos="7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pic>
        <p:nvPicPr>
          <p:cNvPr id="8" name="Picture 7">
            <a:extLst>
              <a:ext uri="{FF2B5EF4-FFF2-40B4-BE49-F238E27FC236}">
                <a16:creationId xmlns:a16="http://schemas.microsoft.com/office/drawing/2014/main" id="{10EEAA86-350E-FF0A-4105-D65F8CEE46D8}"/>
              </a:ext>
            </a:extLst>
          </p:cNvPr>
          <p:cNvPicPr>
            <a:picLocks noChangeAspect="1"/>
          </p:cNvPicPr>
          <p:nvPr/>
        </p:nvPicPr>
        <p:blipFill>
          <a:blip r:embed="rId14">
            <a:duotone>
              <a:schemeClr val="bg2">
                <a:shade val="45000"/>
                <a:satMod val="135000"/>
              </a:schemeClr>
              <a:prstClr val="white"/>
            </a:duotone>
            <a:extLst>
              <a:ext uri="{BEBA8EAE-BF5A-486C-A8C5-ECC9F3942E4B}">
                <a14:imgProps xmlns:a14="http://schemas.microsoft.com/office/drawing/2010/main">
                  <a14:imgLayer r:embed="rId15">
                    <a14:imgEffect>
                      <a14:brightnessContrast bright="40000" contrast="40000"/>
                    </a14:imgEffect>
                  </a14:imgLayer>
                </a14:imgProps>
              </a:ext>
            </a:extLst>
          </a:blip>
          <a:stretch>
            <a:fillRect/>
          </a:stretch>
        </p:blipFill>
        <p:spPr>
          <a:xfrm>
            <a:off x="4620661" y="5549398"/>
            <a:ext cx="354323" cy="354323"/>
          </a:xfrm>
          <a:prstGeom prst="rect">
            <a:avLst/>
          </a:prstGeom>
        </p:spPr>
      </p:pic>
    </p:spTree>
    <p:extLst>
      <p:ext uri="{BB962C8B-B14F-4D97-AF65-F5344CB8AC3E}">
        <p14:creationId xmlns:p14="http://schemas.microsoft.com/office/powerpoint/2010/main" val="29038659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par>
                                <p:cTn id="8" presetID="42" presetClass="path" presetSubtype="0" decel="100000" fill="hold" grpId="1" nodeType="withEffect">
                                  <p:stCondLst>
                                    <p:cond delay="200"/>
                                  </p:stCondLst>
                                  <p:childTnLst>
                                    <p:animMotion origin="layout" path="M 1.45833E-6 -1.11111E-6 L 1.45833E-6 0.03542 " pathEditMode="relative" rAng="0" ptsTypes="AA">
                                      <p:cBhvr>
                                        <p:cTn id="9" dur="700" spd="-100000" fill="hold"/>
                                        <p:tgtEl>
                                          <p:spTgt spid="29"/>
                                        </p:tgtEl>
                                        <p:attrNameLst>
                                          <p:attrName>ppt_x</p:attrName>
                                          <p:attrName>ppt_y</p:attrName>
                                        </p:attrNameLst>
                                      </p:cBhvr>
                                      <p:rCtr x="0" y="1759"/>
                                    </p:animMotion>
                                  </p:childTnLst>
                                </p:cTn>
                              </p:par>
                              <p:par>
                                <p:cTn id="10" presetID="10" presetClass="entr" presetSubtype="0" fill="hold" nodeType="withEffect">
                                  <p:stCondLst>
                                    <p:cond delay="20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par>
                                <p:cTn id="13" presetID="42" presetClass="path" presetSubtype="0" decel="100000" fill="hold" nodeType="withEffect">
                                  <p:stCondLst>
                                    <p:cond delay="200"/>
                                  </p:stCondLst>
                                  <p:childTnLst>
                                    <p:animMotion origin="layout" path="M 1.45833E-6 0.00278 L 1.45833E-6 0.0382 " pathEditMode="relative" rAng="0" ptsTypes="AA">
                                      <p:cBhvr>
                                        <p:cTn id="14" dur="700" spd="-100000" fill="hold"/>
                                        <p:tgtEl>
                                          <p:spTgt spid="30"/>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par>
                                <p:cTn id="18" presetID="42" presetClass="path" presetSubtype="0" decel="100000" fill="hold" grpId="1" nodeType="withEffect">
                                  <p:stCondLst>
                                    <p:cond delay="200"/>
                                  </p:stCondLst>
                                  <p:childTnLst>
                                    <p:animMotion origin="layout" path="M 2.08333E-7 1.48148E-6 L 2.08333E-7 0.03542 " pathEditMode="relative" rAng="0" ptsTypes="AA">
                                      <p:cBhvr>
                                        <p:cTn id="19" dur="700" spd="-100000" fill="hold"/>
                                        <p:tgtEl>
                                          <p:spTgt spid="31"/>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500"/>
                                        <p:tgtEl>
                                          <p:spTgt spid="34"/>
                                        </p:tgtEl>
                                      </p:cBhvr>
                                    </p:animEffect>
                                  </p:childTnLst>
                                </p:cTn>
                              </p:par>
                              <p:par>
                                <p:cTn id="23" presetID="42" presetClass="path" presetSubtype="0" decel="100000" fill="hold" grpId="1" nodeType="withEffect">
                                  <p:stCondLst>
                                    <p:cond delay="200"/>
                                  </p:stCondLst>
                                  <p:childTnLst>
                                    <p:animMotion origin="layout" path="M 1.45833E-6 0.00278 L 1.45833E-6 0.03819 " pathEditMode="relative" rAng="0" ptsTypes="AA">
                                      <p:cBhvr>
                                        <p:cTn id="24" dur="700" spd="-100000" fill="hold"/>
                                        <p:tgtEl>
                                          <p:spTgt spid="34"/>
                                        </p:tgtEl>
                                        <p:attrNameLst>
                                          <p:attrName>ppt_x</p:attrName>
                                          <p:attrName>ppt_y</p:attrName>
                                        </p:attrNameLst>
                                      </p:cBhvr>
                                      <p:rCtr x="0" y="1759"/>
                                    </p:animMotion>
                                  </p:childTnLst>
                                </p:cTn>
                              </p:par>
                              <p:par>
                                <p:cTn id="25" presetID="10" presetClass="entr" presetSubtype="0" fill="hold" nodeType="withEffect">
                                  <p:stCondLst>
                                    <p:cond delay="200"/>
                                  </p:stCondLst>
                                  <p:childTnLst>
                                    <p:set>
                                      <p:cBhvr>
                                        <p:cTn id="26" dur="1" fill="hold">
                                          <p:stCondLst>
                                            <p:cond delay="0"/>
                                          </p:stCondLst>
                                        </p:cTn>
                                        <p:tgtEl>
                                          <p:spTgt spid="35"/>
                                        </p:tgtEl>
                                        <p:attrNameLst>
                                          <p:attrName>style.visibility</p:attrName>
                                        </p:attrNameLst>
                                      </p:cBhvr>
                                      <p:to>
                                        <p:strVal val="visible"/>
                                      </p:to>
                                    </p:set>
                                    <p:animEffect transition="in" filter="fade">
                                      <p:cBhvr>
                                        <p:cTn id="27" dur="500"/>
                                        <p:tgtEl>
                                          <p:spTgt spid="35"/>
                                        </p:tgtEl>
                                      </p:cBhvr>
                                    </p:animEffect>
                                  </p:childTnLst>
                                </p:cTn>
                              </p:par>
                              <p:par>
                                <p:cTn id="28" presetID="42" presetClass="path" presetSubtype="0" decel="100000" fill="hold" nodeType="withEffect">
                                  <p:stCondLst>
                                    <p:cond delay="200"/>
                                  </p:stCondLst>
                                  <p:childTnLst>
                                    <p:animMotion origin="layout" path="M 1.45833E-6 0.00278 L 1.45833E-6 0.03819 " pathEditMode="relative" rAng="0" ptsTypes="AA">
                                      <p:cBhvr>
                                        <p:cTn id="29" dur="700" spd="-100000" fill="hold"/>
                                        <p:tgtEl>
                                          <p:spTgt spid="35"/>
                                        </p:tgtEl>
                                        <p:attrNameLst>
                                          <p:attrName>ppt_x</p:attrName>
                                          <p:attrName>ppt_y</p:attrName>
                                        </p:attrNameLst>
                                      </p:cBhvr>
                                      <p:rCtr x="0" y="1759"/>
                                    </p:animMotion>
                                  </p:childTnLst>
                                </p:cTn>
                              </p:par>
                              <p:par>
                                <p:cTn id="30" presetID="10" presetClass="entr" presetSubtype="0" fill="hold" grpId="0" nodeType="withEffect">
                                  <p:stCondLst>
                                    <p:cond delay="200"/>
                                  </p:stCondLst>
                                  <p:childTnLst>
                                    <p:set>
                                      <p:cBhvr>
                                        <p:cTn id="31" dur="1" fill="hold">
                                          <p:stCondLst>
                                            <p:cond delay="0"/>
                                          </p:stCondLst>
                                        </p:cTn>
                                        <p:tgtEl>
                                          <p:spTgt spid="36"/>
                                        </p:tgtEl>
                                        <p:attrNameLst>
                                          <p:attrName>style.visibility</p:attrName>
                                        </p:attrNameLst>
                                      </p:cBhvr>
                                      <p:to>
                                        <p:strVal val="visible"/>
                                      </p:to>
                                    </p:set>
                                    <p:animEffect transition="in" filter="fade">
                                      <p:cBhvr>
                                        <p:cTn id="32" dur="500"/>
                                        <p:tgtEl>
                                          <p:spTgt spid="36"/>
                                        </p:tgtEl>
                                      </p:cBhvr>
                                    </p:animEffect>
                                  </p:childTnLst>
                                </p:cTn>
                              </p:par>
                              <p:par>
                                <p:cTn id="33" presetID="42" presetClass="path" presetSubtype="0" decel="100000" fill="hold" grpId="1" nodeType="withEffect">
                                  <p:stCondLst>
                                    <p:cond delay="200"/>
                                  </p:stCondLst>
                                  <p:childTnLst>
                                    <p:animMotion origin="layout" path="M 1.66667E-6 1.85185E-6 L 1.66667E-6 0.03541 " pathEditMode="relative" rAng="0" ptsTypes="AA">
                                      <p:cBhvr>
                                        <p:cTn id="34" dur="700" spd="-100000" fill="hold"/>
                                        <p:tgtEl>
                                          <p:spTgt spid="36"/>
                                        </p:tgtEl>
                                        <p:attrNameLst>
                                          <p:attrName>ppt_x</p:attrName>
                                          <p:attrName>ppt_y</p:attrName>
                                        </p:attrNameLst>
                                      </p:cBhvr>
                                      <p:rCtr x="0" y="1759"/>
                                    </p:animMotion>
                                  </p:childTnLst>
                                </p:cTn>
                              </p:par>
                              <p:par>
                                <p:cTn id="35" presetID="10" presetClass="entr" presetSubtype="0" fill="hold" grpId="0" nodeType="withEffect">
                                  <p:stCondLst>
                                    <p:cond delay="20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42" presetClass="path" presetSubtype="0" decel="100000" fill="hold" grpId="1" nodeType="withEffect">
                                  <p:stCondLst>
                                    <p:cond delay="200"/>
                                  </p:stCondLst>
                                  <p:childTnLst>
                                    <p:animMotion origin="layout" path="M 1.45833E-6 0.00278 L 1.45833E-6 0.0382 " pathEditMode="relative" rAng="0" ptsTypes="AA">
                                      <p:cBhvr>
                                        <p:cTn id="39" dur="700" spd="-100000" fill="hold"/>
                                        <p:tgtEl>
                                          <p:spTgt spid="37"/>
                                        </p:tgtEl>
                                        <p:attrNameLst>
                                          <p:attrName>ppt_x</p:attrName>
                                          <p:attrName>ppt_y</p:attrName>
                                        </p:attrNameLst>
                                      </p:cBhvr>
                                      <p:rCtr x="0" y="1759"/>
                                    </p:animMotion>
                                  </p:childTnLst>
                                </p:cTn>
                              </p:par>
                              <p:par>
                                <p:cTn id="40" presetID="10" presetClass="entr" presetSubtype="0" fill="hold" nodeType="withEffect">
                                  <p:stCondLst>
                                    <p:cond delay="200"/>
                                  </p:stCondLst>
                                  <p:childTnLst>
                                    <p:set>
                                      <p:cBhvr>
                                        <p:cTn id="41" dur="1" fill="hold">
                                          <p:stCondLst>
                                            <p:cond delay="0"/>
                                          </p:stCondLst>
                                        </p:cTn>
                                        <p:tgtEl>
                                          <p:spTgt spid="38"/>
                                        </p:tgtEl>
                                        <p:attrNameLst>
                                          <p:attrName>style.visibility</p:attrName>
                                        </p:attrNameLst>
                                      </p:cBhvr>
                                      <p:to>
                                        <p:strVal val="visible"/>
                                      </p:to>
                                    </p:set>
                                    <p:animEffect transition="in" filter="fade">
                                      <p:cBhvr>
                                        <p:cTn id="42" dur="500"/>
                                        <p:tgtEl>
                                          <p:spTgt spid="38"/>
                                        </p:tgtEl>
                                      </p:cBhvr>
                                    </p:animEffect>
                                  </p:childTnLst>
                                </p:cTn>
                              </p:par>
                              <p:par>
                                <p:cTn id="43" presetID="42" presetClass="path" presetSubtype="0" decel="100000" fill="hold" nodeType="withEffect">
                                  <p:stCondLst>
                                    <p:cond delay="200"/>
                                  </p:stCondLst>
                                  <p:childTnLst>
                                    <p:animMotion origin="layout" path="M 1.45833E-6 0.00278 L 1.45833E-6 0.0382 " pathEditMode="relative" rAng="0" ptsTypes="AA">
                                      <p:cBhvr>
                                        <p:cTn id="44" dur="700" spd="-100000" fill="hold"/>
                                        <p:tgtEl>
                                          <p:spTgt spid="38"/>
                                        </p:tgtEl>
                                        <p:attrNameLst>
                                          <p:attrName>ppt_x</p:attrName>
                                          <p:attrName>ppt_y</p:attrName>
                                        </p:attrNameLst>
                                      </p:cBhvr>
                                      <p:rCtr x="0" y="1759"/>
                                    </p:animMotion>
                                  </p:childTnLst>
                                </p:cTn>
                              </p:par>
                              <p:par>
                                <p:cTn id="45" presetID="10" presetClass="entr" presetSubtype="0" fill="hold" grpId="0" nodeType="withEffect">
                                  <p:stCondLst>
                                    <p:cond delay="200"/>
                                  </p:stCondLst>
                                  <p:childTnLst>
                                    <p:set>
                                      <p:cBhvr>
                                        <p:cTn id="46" dur="1" fill="hold">
                                          <p:stCondLst>
                                            <p:cond delay="0"/>
                                          </p:stCondLst>
                                        </p:cTn>
                                        <p:tgtEl>
                                          <p:spTgt spid="39"/>
                                        </p:tgtEl>
                                        <p:attrNameLst>
                                          <p:attrName>style.visibility</p:attrName>
                                        </p:attrNameLst>
                                      </p:cBhvr>
                                      <p:to>
                                        <p:strVal val="visible"/>
                                      </p:to>
                                    </p:set>
                                    <p:animEffect transition="in" filter="fade">
                                      <p:cBhvr>
                                        <p:cTn id="47" dur="500"/>
                                        <p:tgtEl>
                                          <p:spTgt spid="39"/>
                                        </p:tgtEl>
                                      </p:cBhvr>
                                    </p:animEffect>
                                  </p:childTnLst>
                                </p:cTn>
                              </p:par>
                              <p:par>
                                <p:cTn id="48" presetID="42" presetClass="path" presetSubtype="0" decel="100000" fill="hold" grpId="1" nodeType="withEffect">
                                  <p:stCondLst>
                                    <p:cond delay="200"/>
                                  </p:stCondLst>
                                  <p:childTnLst>
                                    <p:animMotion origin="layout" path="M -3.54167E-6 -2.22222E-6 L -3.54167E-6 0.03542 " pathEditMode="relative" rAng="0" ptsTypes="AA">
                                      <p:cBhvr>
                                        <p:cTn id="49" dur="700" spd="-100000" fill="hold"/>
                                        <p:tgtEl>
                                          <p:spTgt spid="39"/>
                                        </p:tgtEl>
                                        <p:attrNameLst>
                                          <p:attrName>ppt_x</p:attrName>
                                          <p:attrName>ppt_y</p:attrName>
                                        </p:attrNameLst>
                                      </p:cBhvr>
                                      <p:rCtr x="0" y="1759"/>
                                    </p:animMotion>
                                  </p:childTnLst>
                                </p:cTn>
                              </p:par>
                              <p:par>
                                <p:cTn id="50" presetID="10" presetClass="entr" presetSubtype="0" fill="hold" grpId="0" nodeType="withEffect">
                                  <p:stCondLst>
                                    <p:cond delay="20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500"/>
                                        <p:tgtEl>
                                          <p:spTgt spid="40"/>
                                        </p:tgtEl>
                                      </p:cBhvr>
                                    </p:animEffect>
                                  </p:childTnLst>
                                </p:cTn>
                              </p:par>
                              <p:par>
                                <p:cTn id="53" presetID="42" presetClass="path" presetSubtype="0" decel="100000" fill="hold" grpId="1" nodeType="withEffect">
                                  <p:stCondLst>
                                    <p:cond delay="200"/>
                                  </p:stCondLst>
                                  <p:childTnLst>
                                    <p:animMotion origin="layout" path="M 1.45833E-6 -3.7037E-7 L 1.45833E-6 0.03542 " pathEditMode="relative" rAng="0" ptsTypes="AA">
                                      <p:cBhvr>
                                        <p:cTn id="54" dur="700" spd="-100000" fill="hold"/>
                                        <p:tgtEl>
                                          <p:spTgt spid="40"/>
                                        </p:tgtEl>
                                        <p:attrNameLst>
                                          <p:attrName>ppt_x</p:attrName>
                                          <p:attrName>ppt_y</p:attrName>
                                        </p:attrNameLst>
                                      </p:cBhvr>
                                      <p:rCtr x="0" y="1759"/>
                                    </p:animMotion>
                                  </p:childTnLst>
                                </p:cTn>
                              </p:par>
                              <p:par>
                                <p:cTn id="55" presetID="10" presetClass="entr" presetSubtype="0" fill="hold" nodeType="withEffect">
                                  <p:stCondLst>
                                    <p:cond delay="20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500"/>
                                        <p:tgtEl>
                                          <p:spTgt spid="41"/>
                                        </p:tgtEl>
                                      </p:cBhvr>
                                    </p:animEffect>
                                  </p:childTnLst>
                                </p:cTn>
                              </p:par>
                              <p:par>
                                <p:cTn id="58" presetID="42" presetClass="path" presetSubtype="0" decel="100000" fill="hold" nodeType="withEffect">
                                  <p:stCondLst>
                                    <p:cond delay="200"/>
                                  </p:stCondLst>
                                  <p:childTnLst>
                                    <p:animMotion origin="layout" path="M 1.45833E-6 0.00278 L 1.45833E-6 0.03819 " pathEditMode="relative" rAng="0" ptsTypes="AA">
                                      <p:cBhvr>
                                        <p:cTn id="59" dur="700" spd="-100000" fill="hold"/>
                                        <p:tgtEl>
                                          <p:spTgt spid="41"/>
                                        </p:tgtEl>
                                        <p:attrNameLst>
                                          <p:attrName>ppt_x</p:attrName>
                                          <p:attrName>ppt_y</p:attrName>
                                        </p:attrNameLst>
                                      </p:cBhvr>
                                      <p:rCtr x="0" y="1759"/>
                                    </p:animMotion>
                                  </p:childTnLst>
                                </p:cTn>
                              </p:par>
                              <p:par>
                                <p:cTn id="60" presetID="10" presetClass="entr" presetSubtype="0" fill="hold" grpId="0" nodeType="withEffect">
                                  <p:stCondLst>
                                    <p:cond delay="200"/>
                                  </p:stCondLst>
                                  <p:childTnLst>
                                    <p:set>
                                      <p:cBhvr>
                                        <p:cTn id="61" dur="1" fill="hold">
                                          <p:stCondLst>
                                            <p:cond delay="0"/>
                                          </p:stCondLst>
                                        </p:cTn>
                                        <p:tgtEl>
                                          <p:spTgt spid="42"/>
                                        </p:tgtEl>
                                        <p:attrNameLst>
                                          <p:attrName>style.visibility</p:attrName>
                                        </p:attrNameLst>
                                      </p:cBhvr>
                                      <p:to>
                                        <p:strVal val="visible"/>
                                      </p:to>
                                    </p:set>
                                    <p:animEffect transition="in" filter="fade">
                                      <p:cBhvr>
                                        <p:cTn id="62" dur="500"/>
                                        <p:tgtEl>
                                          <p:spTgt spid="42"/>
                                        </p:tgtEl>
                                      </p:cBhvr>
                                    </p:animEffect>
                                  </p:childTnLst>
                                </p:cTn>
                              </p:par>
                              <p:par>
                                <p:cTn id="63" presetID="42" presetClass="path" presetSubtype="0" decel="100000" fill="hold" grpId="1" nodeType="withEffect">
                                  <p:stCondLst>
                                    <p:cond delay="200"/>
                                  </p:stCondLst>
                                  <p:childTnLst>
                                    <p:animMotion origin="layout" path="M 1.66667E-6 -3.7037E-7 L 1.66667E-6 0.03542 " pathEditMode="relative" rAng="0" ptsTypes="AA">
                                      <p:cBhvr>
                                        <p:cTn id="64" dur="700" spd="-100000" fill="hold"/>
                                        <p:tgtEl>
                                          <p:spTgt spid="42"/>
                                        </p:tgtEl>
                                        <p:attrNameLst>
                                          <p:attrName>ppt_x</p:attrName>
                                          <p:attrName>ppt_y</p:attrName>
                                        </p:attrNameLst>
                                      </p:cBhvr>
                                      <p:rCtr x="0" y="1759"/>
                                    </p:animMotion>
                                  </p:childTnLst>
                                </p:cTn>
                              </p:par>
                              <p:par>
                                <p:cTn id="65" presetID="10" presetClass="entr" presetSubtype="0" fill="hold" grpId="0" nodeType="withEffect">
                                  <p:stCondLst>
                                    <p:cond delay="200"/>
                                  </p:stCondLst>
                                  <p:childTnLst>
                                    <p:set>
                                      <p:cBhvr>
                                        <p:cTn id="66" dur="1" fill="hold">
                                          <p:stCondLst>
                                            <p:cond delay="0"/>
                                          </p:stCondLst>
                                        </p:cTn>
                                        <p:tgtEl>
                                          <p:spTgt spid="43"/>
                                        </p:tgtEl>
                                        <p:attrNameLst>
                                          <p:attrName>style.visibility</p:attrName>
                                        </p:attrNameLst>
                                      </p:cBhvr>
                                      <p:to>
                                        <p:strVal val="visible"/>
                                      </p:to>
                                    </p:set>
                                    <p:animEffect transition="in" filter="fade">
                                      <p:cBhvr>
                                        <p:cTn id="67" dur="500"/>
                                        <p:tgtEl>
                                          <p:spTgt spid="43"/>
                                        </p:tgtEl>
                                      </p:cBhvr>
                                    </p:animEffect>
                                  </p:childTnLst>
                                </p:cTn>
                              </p:par>
                              <p:par>
                                <p:cTn id="68" presetID="42" presetClass="path" presetSubtype="0" decel="100000" fill="hold" grpId="1" nodeType="withEffect">
                                  <p:stCondLst>
                                    <p:cond delay="200"/>
                                  </p:stCondLst>
                                  <p:childTnLst>
                                    <p:animMotion origin="layout" path="M 1.45833E-6 2.96296E-6 L 1.45833E-6 0.03541 " pathEditMode="relative" rAng="0" ptsTypes="AA">
                                      <p:cBhvr>
                                        <p:cTn id="69" dur="700" spd="-100000" fill="hold"/>
                                        <p:tgtEl>
                                          <p:spTgt spid="43"/>
                                        </p:tgtEl>
                                        <p:attrNameLst>
                                          <p:attrName>ppt_x</p:attrName>
                                          <p:attrName>ppt_y</p:attrName>
                                        </p:attrNameLst>
                                      </p:cBhvr>
                                      <p:rCtr x="0" y="1759"/>
                                    </p:animMotion>
                                  </p:childTnLst>
                                </p:cTn>
                              </p:par>
                              <p:par>
                                <p:cTn id="70" presetID="10" presetClass="entr" presetSubtype="0" fill="hold" nodeType="withEffect">
                                  <p:stCondLst>
                                    <p:cond delay="200"/>
                                  </p:stCondLst>
                                  <p:childTnLst>
                                    <p:set>
                                      <p:cBhvr>
                                        <p:cTn id="71" dur="1" fill="hold">
                                          <p:stCondLst>
                                            <p:cond delay="0"/>
                                          </p:stCondLst>
                                        </p:cTn>
                                        <p:tgtEl>
                                          <p:spTgt spid="44"/>
                                        </p:tgtEl>
                                        <p:attrNameLst>
                                          <p:attrName>style.visibility</p:attrName>
                                        </p:attrNameLst>
                                      </p:cBhvr>
                                      <p:to>
                                        <p:strVal val="visible"/>
                                      </p:to>
                                    </p:set>
                                    <p:animEffect transition="in" filter="fade">
                                      <p:cBhvr>
                                        <p:cTn id="72" dur="500"/>
                                        <p:tgtEl>
                                          <p:spTgt spid="44"/>
                                        </p:tgtEl>
                                      </p:cBhvr>
                                    </p:animEffect>
                                  </p:childTnLst>
                                </p:cTn>
                              </p:par>
                              <p:par>
                                <p:cTn id="73" presetID="42" presetClass="path" presetSubtype="0" decel="100000" fill="hold" nodeType="withEffect">
                                  <p:stCondLst>
                                    <p:cond delay="200"/>
                                  </p:stCondLst>
                                  <p:childTnLst>
                                    <p:animMotion origin="layout" path="M 1.45833E-6 0.00277 L 1.45833E-6 0.03819 " pathEditMode="relative" rAng="0" ptsTypes="AA">
                                      <p:cBhvr>
                                        <p:cTn id="74" dur="700" spd="-100000" fill="hold"/>
                                        <p:tgtEl>
                                          <p:spTgt spid="44"/>
                                        </p:tgtEl>
                                        <p:attrNameLst>
                                          <p:attrName>ppt_x</p:attrName>
                                          <p:attrName>ppt_y</p:attrName>
                                        </p:attrNameLst>
                                      </p:cBhvr>
                                      <p:rCtr x="0" y="1759"/>
                                    </p:animMotion>
                                  </p:childTnLst>
                                </p:cTn>
                              </p:par>
                              <p:par>
                                <p:cTn id="75" presetID="10" presetClass="entr" presetSubtype="0" fill="hold" grpId="0" nodeType="withEffect">
                                  <p:stCondLst>
                                    <p:cond delay="200"/>
                                  </p:stCondLst>
                                  <p:childTnLst>
                                    <p:set>
                                      <p:cBhvr>
                                        <p:cTn id="76" dur="1" fill="hold">
                                          <p:stCondLst>
                                            <p:cond delay="0"/>
                                          </p:stCondLst>
                                        </p:cTn>
                                        <p:tgtEl>
                                          <p:spTgt spid="45"/>
                                        </p:tgtEl>
                                        <p:attrNameLst>
                                          <p:attrName>style.visibility</p:attrName>
                                        </p:attrNameLst>
                                      </p:cBhvr>
                                      <p:to>
                                        <p:strVal val="visible"/>
                                      </p:to>
                                    </p:set>
                                    <p:animEffect transition="in" filter="fade">
                                      <p:cBhvr>
                                        <p:cTn id="77" dur="500"/>
                                        <p:tgtEl>
                                          <p:spTgt spid="45"/>
                                        </p:tgtEl>
                                      </p:cBhvr>
                                    </p:animEffect>
                                  </p:childTnLst>
                                </p:cTn>
                              </p:par>
                              <p:par>
                                <p:cTn id="78" presetID="42" presetClass="path" presetSubtype="0" decel="100000" fill="hold" grpId="1" nodeType="withEffect">
                                  <p:stCondLst>
                                    <p:cond delay="200"/>
                                  </p:stCondLst>
                                  <p:childTnLst>
                                    <p:animMotion origin="layout" path="M 1.66667E-6 2.96296E-6 L 1.66667E-6 0.03541 " pathEditMode="relative" rAng="0" ptsTypes="AA">
                                      <p:cBhvr>
                                        <p:cTn id="79" dur="700" spd="-100000" fill="hold"/>
                                        <p:tgtEl>
                                          <p:spTgt spid="45"/>
                                        </p:tgtEl>
                                        <p:attrNameLst>
                                          <p:attrName>ppt_x</p:attrName>
                                          <p:attrName>ppt_y</p:attrName>
                                        </p:attrNameLst>
                                      </p:cBhvr>
                                      <p:rCtr x="0" y="1759"/>
                                    </p:animMotion>
                                  </p:childTnLst>
                                </p:cTn>
                              </p:par>
                              <p:par>
                                <p:cTn id="80" presetID="10" presetClass="entr" presetSubtype="0" fill="hold" grpId="0" nodeType="withEffect">
                                  <p:stCondLst>
                                    <p:cond delay="200"/>
                                  </p:stCondLst>
                                  <p:childTnLst>
                                    <p:set>
                                      <p:cBhvr>
                                        <p:cTn id="81" dur="1" fill="hold">
                                          <p:stCondLst>
                                            <p:cond delay="0"/>
                                          </p:stCondLst>
                                        </p:cTn>
                                        <p:tgtEl>
                                          <p:spTgt spid="2"/>
                                        </p:tgtEl>
                                        <p:attrNameLst>
                                          <p:attrName>style.visibility</p:attrName>
                                        </p:attrNameLst>
                                      </p:cBhvr>
                                      <p:to>
                                        <p:strVal val="visible"/>
                                      </p:to>
                                    </p:set>
                                    <p:animEffect transition="in" filter="fade">
                                      <p:cBhvr>
                                        <p:cTn id="82" dur="500"/>
                                        <p:tgtEl>
                                          <p:spTgt spid="2"/>
                                        </p:tgtEl>
                                      </p:cBhvr>
                                    </p:animEffect>
                                  </p:childTnLst>
                                </p:cTn>
                              </p:par>
                              <p:par>
                                <p:cTn id="83" presetID="42" presetClass="path" presetSubtype="0" decel="100000" fill="hold" grpId="1" nodeType="withEffect">
                                  <p:stCondLst>
                                    <p:cond delay="200"/>
                                  </p:stCondLst>
                                  <p:childTnLst>
                                    <p:animMotion origin="layout" path="M 1.66667E-6 2.96296E-6 L 1.66667E-6 0.03541 " pathEditMode="relative" rAng="0" ptsTypes="AA">
                                      <p:cBhvr>
                                        <p:cTn id="84" dur="700" spd="-100000" fill="hold"/>
                                        <p:tgtEl>
                                          <p:spTgt spid="2"/>
                                        </p:tgtEl>
                                        <p:attrNameLst>
                                          <p:attrName>ppt_x</p:attrName>
                                          <p:attrName>ppt_y</p:attrName>
                                        </p:attrNameLst>
                                      </p:cBhvr>
                                      <p:rCtr x="0" y="1759"/>
                                    </p:animMotion>
                                  </p:childTnLst>
                                </p:cTn>
                              </p:par>
                              <p:par>
                                <p:cTn id="85" presetID="10" presetClass="entr" presetSubtype="0" fill="hold" grpId="0" nodeType="withEffect">
                                  <p:stCondLst>
                                    <p:cond delay="200"/>
                                  </p:stCondLst>
                                  <p:childTnLst>
                                    <p:set>
                                      <p:cBhvr>
                                        <p:cTn id="86" dur="1" fill="hold">
                                          <p:stCondLst>
                                            <p:cond delay="0"/>
                                          </p:stCondLst>
                                        </p:cTn>
                                        <p:tgtEl>
                                          <p:spTgt spid="3"/>
                                        </p:tgtEl>
                                        <p:attrNameLst>
                                          <p:attrName>style.visibility</p:attrName>
                                        </p:attrNameLst>
                                      </p:cBhvr>
                                      <p:to>
                                        <p:strVal val="visible"/>
                                      </p:to>
                                    </p:set>
                                    <p:animEffect transition="in" filter="fade">
                                      <p:cBhvr>
                                        <p:cTn id="87" dur="500"/>
                                        <p:tgtEl>
                                          <p:spTgt spid="3"/>
                                        </p:tgtEl>
                                      </p:cBhvr>
                                    </p:animEffect>
                                  </p:childTnLst>
                                </p:cTn>
                              </p:par>
                              <p:par>
                                <p:cTn id="88" presetID="42" presetClass="path" presetSubtype="0" decel="100000" fill="hold" grpId="1" nodeType="withEffect">
                                  <p:stCondLst>
                                    <p:cond delay="200"/>
                                  </p:stCondLst>
                                  <p:childTnLst>
                                    <p:animMotion origin="layout" path="M 1.45833E-6 2.96296E-6 L 1.45833E-6 0.03541 " pathEditMode="relative" rAng="0" ptsTypes="AA">
                                      <p:cBhvr>
                                        <p:cTn id="89" dur="700" spd="-100000" fill="hold"/>
                                        <p:tgtEl>
                                          <p:spTgt spid="3"/>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29" grpId="1" animBg="1"/>
      <p:bldP spid="31" grpId="0"/>
      <p:bldP spid="31" grpId="1"/>
      <p:bldP spid="34" grpId="0" animBg="1"/>
      <p:bldP spid="34" grpId="1" animBg="1"/>
      <p:bldP spid="36" grpId="0"/>
      <p:bldP spid="36" grpId="1"/>
      <p:bldP spid="37" grpId="0" animBg="1"/>
      <p:bldP spid="37" grpId="1" animBg="1"/>
      <p:bldP spid="39" grpId="0"/>
      <p:bldP spid="39" grpId="1"/>
      <p:bldP spid="40" grpId="0" animBg="1"/>
      <p:bldP spid="40" grpId="1" animBg="1"/>
      <p:bldP spid="42" grpId="0"/>
      <p:bldP spid="42" grpId="1"/>
      <p:bldP spid="43" grpId="0" animBg="1"/>
      <p:bldP spid="43" grpId="1" animBg="1"/>
      <p:bldP spid="45" grpId="0"/>
      <p:bldP spid="45" grpId="1"/>
      <p:bldP spid="2" grpId="0"/>
      <p:bldP spid="2" grpId="1"/>
      <p:bldP spid="3" grpId="0" animBg="1"/>
      <p:bldP spid="3"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DCE75-EAB5-DCA0-34E9-990B6B973D60}"/>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A53533F0-725C-1D94-E4EE-65D01A022AA7}"/>
              </a:ext>
            </a:extLst>
          </p:cNvPr>
          <p:cNvSpPr txBox="1">
            <a:spLocks/>
          </p:cNvSpPr>
          <p:nvPr/>
        </p:nvSpPr>
        <p:spPr>
          <a:xfrm>
            <a:off x="5842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0" name="TextBox 9">
            <a:extLst>
              <a:ext uri="{FF2B5EF4-FFF2-40B4-BE49-F238E27FC236}">
                <a16:creationId xmlns:a16="http://schemas.microsoft.com/office/drawing/2014/main" id="{CB7996FF-88BA-96BD-16B0-0384E7205C9E}"/>
              </a:ext>
            </a:extLst>
          </p:cNvPr>
          <p:cNvSpPr txBox="1">
            <a:spLocks/>
          </p:cNvSpPr>
          <p:nvPr/>
        </p:nvSpPr>
        <p:spPr>
          <a:xfrm>
            <a:off x="434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1" name="TextBox 10">
            <a:extLst>
              <a:ext uri="{FF2B5EF4-FFF2-40B4-BE49-F238E27FC236}">
                <a16:creationId xmlns:a16="http://schemas.microsoft.com/office/drawing/2014/main" id="{A7178F24-1EBB-DBD4-A4E8-D0602FF84C7C}"/>
              </a:ext>
            </a:extLst>
          </p:cNvPr>
          <p:cNvSpPr txBox="1">
            <a:spLocks/>
          </p:cNvSpPr>
          <p:nvPr/>
        </p:nvSpPr>
        <p:spPr>
          <a:xfrm>
            <a:off x="815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2" name="Title 1">
            <a:extLst>
              <a:ext uri="{FF2B5EF4-FFF2-40B4-BE49-F238E27FC236}">
                <a16:creationId xmlns:a16="http://schemas.microsoft.com/office/drawing/2014/main" id="{7D1EF074-1D7B-52A2-E354-47922FC9E75D}"/>
              </a:ext>
            </a:extLst>
          </p:cNvPr>
          <p:cNvSpPr>
            <a:spLocks noGrp="1"/>
          </p:cNvSpPr>
          <p:nvPr>
            <p:ph type="title"/>
          </p:nvPr>
        </p:nvSpPr>
        <p:spPr/>
        <p:txBody>
          <a:bodyPr/>
          <a:lstStyle/>
          <a:p>
            <a:r>
              <a:rPr lang="en-US"/>
              <a:t>Enhancing the industry proven engine</a:t>
            </a:r>
          </a:p>
        </p:txBody>
      </p:sp>
      <p:sp>
        <p:nvSpPr>
          <p:cNvPr id="3" name="Content Placeholder 2">
            <a:extLst>
              <a:ext uri="{FF2B5EF4-FFF2-40B4-BE49-F238E27FC236}">
                <a16:creationId xmlns:a16="http://schemas.microsoft.com/office/drawing/2014/main" id="{30D02960-8A23-9439-D2A5-9A876D3FB554}"/>
              </a:ext>
            </a:extLst>
          </p:cNvPr>
          <p:cNvSpPr>
            <a:spLocks noGrp="1"/>
          </p:cNvSpPr>
          <p:nvPr>
            <p:ph sz="quarter" idx="4294967295"/>
          </p:nvPr>
        </p:nvSpPr>
        <p:spPr>
          <a:xfrm>
            <a:off x="815289" y="2283365"/>
            <a:ext cx="3070911" cy="2893100"/>
          </a:xfrm>
        </p:spPr>
        <p:txBody>
          <a:bodyPr/>
          <a:lstStyle/>
          <a:p>
            <a:pPr marL="0" indent="0">
              <a:buNone/>
            </a:pPr>
            <a:r>
              <a:rPr lang="en-US" sz="2000">
                <a:latin typeface="+mj-lt"/>
              </a:rPr>
              <a:t>Security</a:t>
            </a:r>
            <a:endParaRPr lang="en-US" sz="1600"/>
          </a:p>
          <a:p>
            <a:pPr marL="165100" indent="-165100">
              <a:buFont typeface="Arial" panose="020B0604020202020204" pitchFamily="34" charset="0"/>
              <a:buChar char="•"/>
            </a:pPr>
            <a:r>
              <a:rPr lang="en-US" sz="1200"/>
              <a:t>Security cache improvements</a:t>
            </a:r>
          </a:p>
          <a:p>
            <a:pPr marL="165100" indent="-165100">
              <a:buFont typeface="Arial" panose="020B0604020202020204" pitchFamily="34" charset="0"/>
              <a:buChar char="•"/>
            </a:pPr>
            <a:r>
              <a:rPr lang="en-US" sz="1200"/>
              <a:t>OAEP support for encryption</a:t>
            </a:r>
          </a:p>
          <a:p>
            <a:pPr marL="165100" indent="-165100">
              <a:buFont typeface="Arial" panose="020B0604020202020204" pitchFamily="34" charset="0"/>
              <a:buChar char="•"/>
            </a:pPr>
            <a:r>
              <a:rPr lang="en-US" sz="1200"/>
              <a:t>PBKDF password hashing</a:t>
            </a:r>
          </a:p>
          <a:p>
            <a:pPr marL="165100" indent="-165100">
              <a:buFont typeface="Arial" panose="020B0604020202020204" pitchFamily="34" charset="0"/>
              <a:buChar char="•"/>
            </a:pPr>
            <a:r>
              <a:rPr lang="en-US" sz="1200"/>
              <a:t>Authentication using system-assigned managed identity</a:t>
            </a:r>
          </a:p>
          <a:p>
            <a:pPr marL="165100" indent="-165100">
              <a:buFont typeface="Arial" panose="020B0604020202020204" pitchFamily="34" charset="0"/>
              <a:buChar char="•"/>
            </a:pPr>
            <a:r>
              <a:rPr lang="en-US" sz="1200"/>
              <a:t>Backup to URL with managed identity</a:t>
            </a:r>
          </a:p>
          <a:p>
            <a:pPr marL="165100" indent="-165100">
              <a:buFont typeface="Arial" panose="020B0604020202020204" pitchFamily="34" charset="0"/>
              <a:buChar char="•"/>
            </a:pPr>
            <a:r>
              <a:rPr lang="en-US" sz="1200"/>
              <a:t>Managed identity support for EKM</a:t>
            </a:r>
          </a:p>
          <a:p>
            <a:pPr marL="165100" indent="-165100">
              <a:buFont typeface="Arial" panose="020B0604020202020204" pitchFamily="34" charset="0"/>
              <a:buChar char="•"/>
            </a:pPr>
            <a:r>
              <a:rPr lang="en-US" sz="1200"/>
              <a:t>Managed identity for AI models</a:t>
            </a:r>
          </a:p>
          <a:p>
            <a:pPr marL="165100" indent="-165100">
              <a:buFont typeface="Arial" panose="020B0604020202020204" pitchFamily="34" charset="0"/>
              <a:buChar char="•"/>
            </a:pPr>
            <a:r>
              <a:rPr lang="en-US" sz="1200"/>
              <a:t>Entra logins with nonunique display names</a:t>
            </a:r>
          </a:p>
          <a:p>
            <a:pPr marL="165100" indent="-165100">
              <a:buFont typeface="Arial" panose="020B0604020202020204" pitchFamily="34" charset="0"/>
              <a:buChar char="•"/>
            </a:pPr>
            <a:r>
              <a:rPr lang="en-US" sz="1200"/>
              <a:t>Custom password policy on Linux</a:t>
            </a:r>
          </a:p>
          <a:p>
            <a:pPr marL="165100" indent="-165100">
              <a:buFont typeface="Arial" panose="020B0604020202020204" pitchFamily="34" charset="0"/>
              <a:buChar char="•"/>
            </a:pPr>
            <a:r>
              <a:rPr lang="en-US" sz="1200"/>
              <a:t>TDS 8.0/TLS 1.3 support for tools and features</a:t>
            </a:r>
          </a:p>
        </p:txBody>
      </p:sp>
      <p:sp>
        <p:nvSpPr>
          <p:cNvPr id="4" name="Content Placeholder 2">
            <a:extLst>
              <a:ext uri="{FF2B5EF4-FFF2-40B4-BE49-F238E27FC236}">
                <a16:creationId xmlns:a16="http://schemas.microsoft.com/office/drawing/2014/main" id="{A10D76AA-1276-231A-BA7C-43A5B9A8485A}"/>
              </a:ext>
            </a:extLst>
          </p:cNvPr>
          <p:cNvSpPr txBox="1">
            <a:spLocks/>
          </p:cNvSpPr>
          <p:nvPr/>
        </p:nvSpPr>
        <p:spPr>
          <a:xfrm>
            <a:off x="4559300" y="2283365"/>
            <a:ext cx="3111500" cy="363176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latin typeface="+mj-lt"/>
              </a:rPr>
              <a:t>Performance</a:t>
            </a:r>
          </a:p>
          <a:p>
            <a:pPr marL="165100" indent="-165100">
              <a:buFont typeface="Arial" panose="020B0604020202020204" pitchFamily="34" charset="0"/>
              <a:buChar char="•"/>
            </a:pPr>
            <a:r>
              <a:rPr lang="en-US" sz="1200" dirty="0"/>
              <a:t>Optimized Locking</a:t>
            </a:r>
          </a:p>
          <a:p>
            <a:pPr marL="165100" indent="-165100">
              <a:buFont typeface="Arial" panose="020B0604020202020204" pitchFamily="34" charset="0"/>
              <a:buChar char="•"/>
            </a:pPr>
            <a:r>
              <a:rPr lang="en-US" sz="1200" dirty="0" err="1"/>
              <a:t>Tempdb</a:t>
            </a:r>
            <a:r>
              <a:rPr lang="en-US" sz="1200" dirty="0"/>
              <a:t> space resource governance</a:t>
            </a:r>
          </a:p>
          <a:p>
            <a:pPr marL="165100" indent="-165100">
              <a:buFont typeface="Arial" panose="020B0604020202020204" pitchFamily="34" charset="0"/>
              <a:buChar char="•"/>
            </a:pPr>
            <a:r>
              <a:rPr lang="en-US" sz="1200" dirty="0"/>
              <a:t>ADR in </a:t>
            </a:r>
            <a:r>
              <a:rPr lang="en-US" sz="1200" dirty="0" err="1"/>
              <a:t>tempdb</a:t>
            </a:r>
            <a:endParaRPr lang="en-US" sz="1200" dirty="0"/>
          </a:p>
          <a:p>
            <a:pPr marL="165100" indent="-165100">
              <a:buFont typeface="Arial" panose="020B0604020202020204" pitchFamily="34" charset="0"/>
              <a:buChar char="•"/>
            </a:pPr>
            <a:r>
              <a:rPr lang="en-US" sz="1200" dirty="0"/>
              <a:t>Persisted stats for readable secondaries</a:t>
            </a:r>
          </a:p>
          <a:p>
            <a:pPr marL="165100" indent="-165100">
              <a:buFont typeface="Arial" panose="020B0604020202020204" pitchFamily="34" charset="0"/>
              <a:buChar char="•"/>
            </a:pPr>
            <a:r>
              <a:rPr lang="en-US" sz="1200" dirty="0"/>
              <a:t>Change tracking cleanup</a:t>
            </a:r>
          </a:p>
          <a:p>
            <a:pPr marL="165100" indent="-165100">
              <a:buFont typeface="Arial" panose="020B0604020202020204" pitchFamily="34" charset="0"/>
              <a:buChar char="•"/>
            </a:pPr>
            <a:r>
              <a:rPr lang="en-US" sz="1200" dirty="0" err="1"/>
              <a:t>Columnstore</a:t>
            </a:r>
            <a:r>
              <a:rPr lang="en-US" sz="1200" dirty="0"/>
              <a:t> index maintenance</a:t>
            </a:r>
          </a:p>
          <a:p>
            <a:pPr marL="165100" indent="-165100">
              <a:buFont typeface="Arial" panose="020B0604020202020204" pitchFamily="34" charset="0"/>
              <a:buChar char="•"/>
            </a:pPr>
            <a:r>
              <a:rPr lang="en-US" sz="1200" dirty="0"/>
              <a:t>CE feedback for expressions</a:t>
            </a:r>
          </a:p>
          <a:p>
            <a:pPr marL="165100" indent="-165100">
              <a:buFont typeface="Arial" panose="020B0604020202020204" pitchFamily="34" charset="0"/>
              <a:buChar char="•"/>
            </a:pPr>
            <a:r>
              <a:rPr lang="en-US" sz="1200" dirty="0"/>
              <a:t>Optional parameter plans optimization</a:t>
            </a:r>
          </a:p>
          <a:p>
            <a:pPr marL="165100" indent="-165100">
              <a:buFont typeface="Arial" panose="020B0604020202020204" pitchFamily="34" charset="0"/>
              <a:buChar char="•"/>
            </a:pPr>
            <a:r>
              <a:rPr lang="en-US" sz="1200" dirty="0"/>
              <a:t>DOP feedback on by default</a:t>
            </a:r>
          </a:p>
          <a:p>
            <a:pPr marL="165100" indent="-165100">
              <a:buFont typeface="Arial" panose="020B0604020202020204" pitchFamily="34" charset="0"/>
              <a:buChar char="•"/>
            </a:pPr>
            <a:r>
              <a:rPr lang="en-US" sz="1200" dirty="0"/>
              <a:t>Query store for readable secondaries</a:t>
            </a:r>
          </a:p>
          <a:p>
            <a:pPr marL="165100" indent="-165100">
              <a:buFont typeface="Arial" panose="020B0604020202020204" pitchFamily="34" charset="0"/>
              <a:buChar char="•"/>
            </a:pPr>
            <a:r>
              <a:rPr lang="en-US" sz="1200" dirty="0"/>
              <a:t>ABORT_QUERY_EXECUTION query hint</a:t>
            </a:r>
          </a:p>
          <a:p>
            <a:pPr marL="165100" indent="-165100">
              <a:buFont typeface="Arial" panose="020B0604020202020204" pitchFamily="34" charset="0"/>
              <a:buChar char="•"/>
            </a:pPr>
            <a:r>
              <a:rPr lang="en-US" sz="1200" dirty="0"/>
              <a:t>Optimized </a:t>
            </a:r>
            <a:r>
              <a:rPr lang="en-US" sz="1200" dirty="0" err="1"/>
              <a:t>sp_executesql</a:t>
            </a:r>
            <a:endParaRPr lang="en-US" sz="1200" dirty="0"/>
          </a:p>
          <a:p>
            <a:pPr marL="165100" indent="-165100">
              <a:buFont typeface="Arial" panose="020B0604020202020204" pitchFamily="34" charset="0"/>
              <a:buChar char="•"/>
            </a:pPr>
            <a:r>
              <a:rPr lang="en-US" sz="1200" dirty="0"/>
              <a:t>Batch mode optimizations</a:t>
            </a:r>
          </a:p>
          <a:p>
            <a:pPr marL="165100" indent="-165100">
              <a:buFont typeface="Arial" panose="020B0604020202020204" pitchFamily="34" charset="0"/>
              <a:buChar char="•"/>
            </a:pPr>
            <a:r>
              <a:rPr lang="en-US" sz="1200" dirty="0"/>
              <a:t>Remove In-Memory OLTP from a database</a:t>
            </a:r>
          </a:p>
          <a:p>
            <a:pPr marL="165100" indent="-165100">
              <a:buFont typeface="Arial" panose="020B0604020202020204" pitchFamily="34" charset="0"/>
              <a:buChar char="•"/>
            </a:pPr>
            <a:r>
              <a:rPr lang="en-US" sz="1200" dirty="0" err="1"/>
              <a:t>tmpfs</a:t>
            </a:r>
            <a:r>
              <a:rPr lang="en-US" sz="1200" dirty="0"/>
              <a:t> support for </a:t>
            </a:r>
            <a:r>
              <a:rPr lang="en-US" sz="1200" dirty="0" err="1"/>
              <a:t>tempdb</a:t>
            </a:r>
            <a:r>
              <a:rPr lang="en-US" sz="1200" dirty="0"/>
              <a:t> in Linux</a:t>
            </a:r>
          </a:p>
        </p:txBody>
      </p:sp>
      <p:sp>
        <p:nvSpPr>
          <p:cNvPr id="5" name="Content Placeholder 2">
            <a:extLst>
              <a:ext uri="{FF2B5EF4-FFF2-40B4-BE49-F238E27FC236}">
                <a16:creationId xmlns:a16="http://schemas.microsoft.com/office/drawing/2014/main" id="{EB102968-790A-EA6B-6F7D-717E7333D81A}"/>
              </a:ext>
            </a:extLst>
          </p:cNvPr>
          <p:cNvSpPr txBox="1">
            <a:spLocks/>
          </p:cNvSpPr>
          <p:nvPr/>
        </p:nvSpPr>
        <p:spPr>
          <a:xfrm>
            <a:off x="8379078" y="2283365"/>
            <a:ext cx="3063622" cy="3188565"/>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a:latin typeface="+mj-lt"/>
              </a:rPr>
              <a:t>HADR</a:t>
            </a:r>
          </a:p>
          <a:p>
            <a:pPr marL="165100" indent="-165100">
              <a:buFont typeface="Arial" panose="020B0604020202020204" pitchFamily="34" charset="0"/>
              <a:buChar char="•"/>
            </a:pPr>
            <a:r>
              <a:rPr lang="en-US" sz="1200"/>
              <a:t>Fast failover for persistent AG Health</a:t>
            </a:r>
          </a:p>
          <a:p>
            <a:pPr marL="165100" indent="-165100">
              <a:buFont typeface="Arial" panose="020B0604020202020204" pitchFamily="34" charset="0"/>
              <a:buChar char="•"/>
            </a:pPr>
            <a:r>
              <a:rPr lang="en-US" sz="1200"/>
              <a:t>Async page request dispatching</a:t>
            </a:r>
          </a:p>
          <a:p>
            <a:pPr marL="165100" indent="-165100">
              <a:buFont typeface="Arial" panose="020B0604020202020204" pitchFamily="34" charset="0"/>
              <a:buChar char="•"/>
            </a:pPr>
            <a:r>
              <a:rPr lang="en-US" sz="1200"/>
              <a:t>Improved health diagnostics</a:t>
            </a:r>
          </a:p>
          <a:p>
            <a:pPr marL="165100" indent="-165100">
              <a:buFont typeface="Arial" panose="020B0604020202020204" pitchFamily="34" charset="0"/>
              <a:buChar char="•"/>
            </a:pPr>
            <a:r>
              <a:rPr lang="en-US" sz="1200"/>
              <a:t>Communication control flow tuning</a:t>
            </a:r>
          </a:p>
          <a:p>
            <a:pPr marL="165100" indent="-165100">
              <a:buFont typeface="Arial" panose="020B0604020202020204" pitchFamily="34" charset="0"/>
              <a:buChar char="•"/>
            </a:pPr>
            <a:r>
              <a:rPr lang="en-US" sz="1200"/>
              <a:t>Switching to resolving state</a:t>
            </a:r>
          </a:p>
          <a:p>
            <a:pPr marL="165100" indent="-165100">
              <a:buFont typeface="Arial" panose="020B0604020202020204" pitchFamily="34" charset="0"/>
              <a:buChar char="•"/>
            </a:pPr>
            <a:r>
              <a:rPr lang="en-US" sz="1200"/>
              <a:t>Remove listener IP address</a:t>
            </a:r>
          </a:p>
          <a:p>
            <a:pPr marL="165100" indent="-165100">
              <a:buFont typeface="Arial" panose="020B0604020202020204" pitchFamily="34" charset="0"/>
              <a:buChar char="•"/>
            </a:pPr>
            <a:r>
              <a:rPr lang="en-US" sz="1200"/>
              <a:t>NONE for routing</a:t>
            </a:r>
          </a:p>
          <a:p>
            <a:pPr marL="165100" indent="-165100">
              <a:buFont typeface="Arial" panose="020B0604020202020204" pitchFamily="34" charset="0"/>
              <a:buChar char="•"/>
            </a:pPr>
            <a:r>
              <a:rPr lang="en-US" sz="1200"/>
              <a:t>AG group commit waiting tuning</a:t>
            </a:r>
          </a:p>
          <a:p>
            <a:pPr marL="165100" indent="-165100">
              <a:buFont typeface="Arial" panose="020B0604020202020204" pitchFamily="34" charset="0"/>
              <a:buChar char="•"/>
            </a:pPr>
            <a:r>
              <a:rPr lang="en-US" sz="1200"/>
              <a:t>Contained AG support for DAG</a:t>
            </a:r>
          </a:p>
          <a:p>
            <a:pPr marL="165100" indent="-165100">
              <a:buFont typeface="Arial" panose="020B0604020202020204" pitchFamily="34" charset="0"/>
              <a:buChar char="•"/>
            </a:pPr>
            <a:r>
              <a:rPr lang="en-US" sz="1200"/>
              <a:t>DAG sync improvements</a:t>
            </a:r>
          </a:p>
          <a:p>
            <a:pPr marL="165100" indent="-165100">
              <a:buFont typeface="Arial" panose="020B0604020202020204" pitchFamily="34" charset="0"/>
              <a:buChar char="•"/>
            </a:pPr>
            <a:r>
              <a:rPr lang="en-US" sz="1200"/>
              <a:t>Backups on secondary replicas</a:t>
            </a:r>
          </a:p>
          <a:p>
            <a:pPr marL="165100" indent="-165100">
              <a:buFont typeface="Arial" panose="020B0604020202020204" pitchFamily="34" charset="0"/>
              <a:buChar char="•"/>
            </a:pPr>
            <a:r>
              <a:rPr lang="en-US" sz="1200"/>
              <a:t>ZSTD Backup compression</a:t>
            </a:r>
          </a:p>
          <a:p>
            <a:pPr marL="165100" indent="-165100">
              <a:buFont typeface="Arial" panose="020B0604020202020204" pitchFamily="34" charset="0"/>
              <a:buChar char="•"/>
            </a:pPr>
            <a:r>
              <a:rPr lang="en-US" sz="1200"/>
              <a:t>Backup to Azure immutable storage</a:t>
            </a:r>
          </a:p>
        </p:txBody>
      </p:sp>
      <p:sp>
        <p:nvSpPr>
          <p:cNvPr id="14" name="Graphic 12">
            <a:extLst>
              <a:ext uri="{FF2B5EF4-FFF2-40B4-BE49-F238E27FC236}">
                <a16:creationId xmlns:a16="http://schemas.microsoft.com/office/drawing/2014/main" id="{8837D787-33D4-B6A1-493E-75FB7B9EBBA9}"/>
              </a:ext>
            </a:extLst>
          </p:cNvPr>
          <p:cNvSpPr/>
          <p:nvPr/>
        </p:nvSpPr>
        <p:spPr>
          <a:xfrm>
            <a:off x="811212" y="1776412"/>
            <a:ext cx="328083" cy="328083"/>
          </a:xfrm>
          <a:custGeom>
            <a:avLst/>
            <a:gdLst>
              <a:gd name="connsiteX0" fmla="*/ 0 w 328083"/>
              <a:gd name="connsiteY0" fmla="*/ 51263 h 328083"/>
              <a:gd name="connsiteX1" fmla="*/ 51263 w 328083"/>
              <a:gd name="connsiteY1" fmla="*/ 0 h 328083"/>
              <a:gd name="connsiteX2" fmla="*/ 244012 w 328083"/>
              <a:gd name="connsiteY2" fmla="*/ 0 h 328083"/>
              <a:gd name="connsiteX3" fmla="*/ 295275 w 328083"/>
              <a:gd name="connsiteY3" fmla="*/ 51263 h 328083"/>
              <a:gd name="connsiteX4" fmla="*/ 295275 w 328083"/>
              <a:gd name="connsiteY4" fmla="*/ 65617 h 328083"/>
              <a:gd name="connsiteX5" fmla="*/ 0 w 328083"/>
              <a:gd name="connsiteY5" fmla="*/ 65617 h 328083"/>
              <a:gd name="connsiteX6" fmla="*/ 0 w 328083"/>
              <a:gd name="connsiteY6" fmla="*/ 51263 h 328083"/>
              <a:gd name="connsiteX7" fmla="*/ 0 w 328083"/>
              <a:gd name="connsiteY7" fmla="*/ 86122 h 328083"/>
              <a:gd name="connsiteX8" fmla="*/ 0 w 328083"/>
              <a:gd name="connsiteY8" fmla="*/ 244012 h 328083"/>
              <a:gd name="connsiteX9" fmla="*/ 51263 w 328083"/>
              <a:gd name="connsiteY9" fmla="*/ 295275 h 328083"/>
              <a:gd name="connsiteX10" fmla="*/ 164042 w 328083"/>
              <a:gd name="connsiteY10" fmla="*/ 295275 h 328083"/>
              <a:gd name="connsiteX11" fmla="*/ 164042 w 328083"/>
              <a:gd name="connsiteY11" fmla="*/ 221456 h 328083"/>
              <a:gd name="connsiteX12" fmla="*/ 197332 w 328083"/>
              <a:gd name="connsiteY12" fmla="*/ 181171 h 328083"/>
              <a:gd name="connsiteX13" fmla="*/ 254265 w 328083"/>
              <a:gd name="connsiteY13" fmla="*/ 131233 h 328083"/>
              <a:gd name="connsiteX14" fmla="*/ 295275 w 328083"/>
              <a:gd name="connsiteY14" fmla="*/ 148466 h 328083"/>
              <a:gd name="connsiteX15" fmla="*/ 295275 w 328083"/>
              <a:gd name="connsiteY15" fmla="*/ 86122 h 328083"/>
              <a:gd name="connsiteX16" fmla="*/ 0 w 328083"/>
              <a:gd name="connsiteY16" fmla="*/ 86122 h 328083"/>
              <a:gd name="connsiteX17" fmla="*/ 213254 w 328083"/>
              <a:gd name="connsiteY17" fmla="*/ 196850 h 328083"/>
              <a:gd name="connsiteX18" fmla="*/ 205052 w 328083"/>
              <a:gd name="connsiteY18" fmla="*/ 196850 h 328083"/>
              <a:gd name="connsiteX19" fmla="*/ 180446 w 328083"/>
              <a:gd name="connsiteY19" fmla="*/ 221456 h 328083"/>
              <a:gd name="connsiteX20" fmla="*/ 180446 w 328083"/>
              <a:gd name="connsiteY20" fmla="*/ 303477 h 328083"/>
              <a:gd name="connsiteX21" fmla="*/ 205052 w 328083"/>
              <a:gd name="connsiteY21" fmla="*/ 328083 h 328083"/>
              <a:gd name="connsiteX22" fmla="*/ 303477 w 328083"/>
              <a:gd name="connsiteY22" fmla="*/ 328083 h 328083"/>
              <a:gd name="connsiteX23" fmla="*/ 328083 w 328083"/>
              <a:gd name="connsiteY23" fmla="*/ 303477 h 328083"/>
              <a:gd name="connsiteX24" fmla="*/ 328083 w 328083"/>
              <a:gd name="connsiteY24" fmla="*/ 221456 h 328083"/>
              <a:gd name="connsiteX25" fmla="*/ 303477 w 328083"/>
              <a:gd name="connsiteY25" fmla="*/ 196850 h 328083"/>
              <a:gd name="connsiteX26" fmla="*/ 295275 w 328083"/>
              <a:gd name="connsiteY26" fmla="*/ 196850 h 328083"/>
              <a:gd name="connsiteX27" fmla="*/ 295275 w 328083"/>
              <a:gd name="connsiteY27" fmla="*/ 188648 h 328083"/>
              <a:gd name="connsiteX28" fmla="*/ 254265 w 328083"/>
              <a:gd name="connsiteY28" fmla="*/ 147638 h 328083"/>
              <a:gd name="connsiteX29" fmla="*/ 213254 w 328083"/>
              <a:gd name="connsiteY29" fmla="*/ 188648 h 328083"/>
              <a:gd name="connsiteX30" fmla="*/ 213254 w 328083"/>
              <a:gd name="connsiteY30" fmla="*/ 196850 h 328083"/>
              <a:gd name="connsiteX31" fmla="*/ 233759 w 328083"/>
              <a:gd name="connsiteY31" fmla="*/ 188648 h 328083"/>
              <a:gd name="connsiteX32" fmla="*/ 254265 w 328083"/>
              <a:gd name="connsiteY32" fmla="*/ 168143 h 328083"/>
              <a:gd name="connsiteX33" fmla="*/ 274770 w 328083"/>
              <a:gd name="connsiteY33" fmla="*/ 188648 h 328083"/>
              <a:gd name="connsiteX34" fmla="*/ 274770 w 328083"/>
              <a:gd name="connsiteY34" fmla="*/ 196850 h 328083"/>
              <a:gd name="connsiteX35" fmla="*/ 233759 w 328083"/>
              <a:gd name="connsiteY35" fmla="*/ 196850 h 328083"/>
              <a:gd name="connsiteX36" fmla="*/ 233759 w 328083"/>
              <a:gd name="connsiteY36" fmla="*/ 188648 h 328083"/>
              <a:gd name="connsiteX37" fmla="*/ 278871 w 328083"/>
              <a:gd name="connsiteY37" fmla="*/ 262467 h 328083"/>
              <a:gd name="connsiteX38" fmla="*/ 254265 w 328083"/>
              <a:gd name="connsiteY38" fmla="*/ 287073 h 328083"/>
              <a:gd name="connsiteX39" fmla="*/ 229658 w 328083"/>
              <a:gd name="connsiteY39" fmla="*/ 262467 h 328083"/>
              <a:gd name="connsiteX40" fmla="*/ 254265 w 328083"/>
              <a:gd name="connsiteY40" fmla="*/ 237860 h 328083"/>
              <a:gd name="connsiteX41" fmla="*/ 278871 w 328083"/>
              <a:gd name="connsiteY41" fmla="*/ 262467 h 328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28083" h="328083">
                <a:moveTo>
                  <a:pt x="0" y="51263"/>
                </a:moveTo>
                <a:cubicBezTo>
                  <a:pt x="0" y="22951"/>
                  <a:pt x="22951" y="0"/>
                  <a:pt x="51263" y="0"/>
                </a:cubicBezTo>
                <a:lnTo>
                  <a:pt x="244012" y="0"/>
                </a:lnTo>
                <a:cubicBezTo>
                  <a:pt x="272324" y="0"/>
                  <a:pt x="295275" y="22951"/>
                  <a:pt x="295275" y="51263"/>
                </a:cubicBezTo>
                <a:lnTo>
                  <a:pt x="295275" y="65617"/>
                </a:lnTo>
                <a:lnTo>
                  <a:pt x="0" y="65617"/>
                </a:lnTo>
                <a:lnTo>
                  <a:pt x="0" y="51263"/>
                </a:lnTo>
                <a:close/>
                <a:moveTo>
                  <a:pt x="0" y="86122"/>
                </a:moveTo>
                <a:lnTo>
                  <a:pt x="0" y="244012"/>
                </a:lnTo>
                <a:cubicBezTo>
                  <a:pt x="0" y="272324"/>
                  <a:pt x="22951" y="295275"/>
                  <a:pt x="51263" y="295275"/>
                </a:cubicBezTo>
                <a:lnTo>
                  <a:pt x="164042" y="295275"/>
                </a:lnTo>
                <a:lnTo>
                  <a:pt x="164042" y="221456"/>
                </a:lnTo>
                <a:cubicBezTo>
                  <a:pt x="164042" y="201446"/>
                  <a:pt x="178373" y="184782"/>
                  <a:pt x="197332" y="181171"/>
                </a:cubicBezTo>
                <a:cubicBezTo>
                  <a:pt x="200997" y="152994"/>
                  <a:pt x="225089" y="131233"/>
                  <a:pt x="254265" y="131233"/>
                </a:cubicBezTo>
                <a:cubicBezTo>
                  <a:pt x="270330" y="131233"/>
                  <a:pt x="284854" y="137832"/>
                  <a:pt x="295275" y="148466"/>
                </a:cubicBezTo>
                <a:lnTo>
                  <a:pt x="295275" y="86122"/>
                </a:lnTo>
                <a:lnTo>
                  <a:pt x="0" y="86122"/>
                </a:lnTo>
                <a:close/>
                <a:moveTo>
                  <a:pt x="213254" y="196850"/>
                </a:moveTo>
                <a:lnTo>
                  <a:pt x="205052" y="196850"/>
                </a:lnTo>
                <a:cubicBezTo>
                  <a:pt x="191462" y="196850"/>
                  <a:pt x="180446" y="207866"/>
                  <a:pt x="180446" y="221456"/>
                </a:cubicBezTo>
                <a:lnTo>
                  <a:pt x="180446" y="303477"/>
                </a:lnTo>
                <a:cubicBezTo>
                  <a:pt x="180446" y="317067"/>
                  <a:pt x="191462" y="328083"/>
                  <a:pt x="205052" y="328083"/>
                </a:cubicBezTo>
                <a:lnTo>
                  <a:pt x="303477" y="328083"/>
                </a:lnTo>
                <a:cubicBezTo>
                  <a:pt x="317067" y="328083"/>
                  <a:pt x="328083" y="317067"/>
                  <a:pt x="328083" y="303477"/>
                </a:cubicBezTo>
                <a:lnTo>
                  <a:pt x="328083" y="221456"/>
                </a:lnTo>
                <a:cubicBezTo>
                  <a:pt x="328083" y="207866"/>
                  <a:pt x="317067" y="196850"/>
                  <a:pt x="303477" y="196850"/>
                </a:cubicBezTo>
                <a:lnTo>
                  <a:pt x="295275" y="196850"/>
                </a:lnTo>
                <a:lnTo>
                  <a:pt x="295275" y="188648"/>
                </a:lnTo>
                <a:cubicBezTo>
                  <a:pt x="295275" y="165999"/>
                  <a:pt x="276914" y="147638"/>
                  <a:pt x="254265" y="147638"/>
                </a:cubicBezTo>
                <a:cubicBezTo>
                  <a:pt x="231615" y="147638"/>
                  <a:pt x="213254" y="165999"/>
                  <a:pt x="213254" y="188648"/>
                </a:cubicBezTo>
                <a:lnTo>
                  <a:pt x="213254" y="196850"/>
                </a:lnTo>
                <a:close/>
                <a:moveTo>
                  <a:pt x="233759" y="188648"/>
                </a:moveTo>
                <a:cubicBezTo>
                  <a:pt x="233759" y="177323"/>
                  <a:pt x="242940" y="168143"/>
                  <a:pt x="254265" y="168143"/>
                </a:cubicBezTo>
                <a:cubicBezTo>
                  <a:pt x="265589" y="168143"/>
                  <a:pt x="274770" y="177323"/>
                  <a:pt x="274770" y="188648"/>
                </a:cubicBezTo>
                <a:lnTo>
                  <a:pt x="274770" y="196850"/>
                </a:lnTo>
                <a:lnTo>
                  <a:pt x="233759" y="196850"/>
                </a:lnTo>
                <a:lnTo>
                  <a:pt x="233759" y="188648"/>
                </a:lnTo>
                <a:close/>
                <a:moveTo>
                  <a:pt x="278871" y="262467"/>
                </a:moveTo>
                <a:cubicBezTo>
                  <a:pt x="278871" y="276057"/>
                  <a:pt x="267855" y="287073"/>
                  <a:pt x="254265" y="287073"/>
                </a:cubicBezTo>
                <a:cubicBezTo>
                  <a:pt x="240675" y="287073"/>
                  <a:pt x="229658" y="276057"/>
                  <a:pt x="229658" y="262467"/>
                </a:cubicBezTo>
                <a:cubicBezTo>
                  <a:pt x="229658" y="248877"/>
                  <a:pt x="240675" y="237860"/>
                  <a:pt x="254265" y="237860"/>
                </a:cubicBezTo>
                <a:cubicBezTo>
                  <a:pt x="267855" y="237860"/>
                  <a:pt x="278871" y="248877"/>
                  <a:pt x="278871" y="262467"/>
                </a:cubicBezTo>
                <a:close/>
              </a:path>
            </a:pathLst>
          </a:custGeom>
          <a:solidFill>
            <a:srgbClr val="242424"/>
          </a:solidFill>
          <a:ln w="8136"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59A0495E-640B-6AE0-0897-D0515F23910A}"/>
              </a:ext>
            </a:extLst>
          </p:cNvPr>
          <p:cNvSpPr/>
          <p:nvPr/>
        </p:nvSpPr>
        <p:spPr>
          <a:xfrm>
            <a:off x="4580466" y="1786466"/>
            <a:ext cx="338666" cy="287867"/>
          </a:xfrm>
          <a:custGeom>
            <a:avLst/>
            <a:gdLst>
              <a:gd name="connsiteX0" fmla="*/ 152400 w 338666"/>
              <a:gd name="connsiteY0" fmla="*/ 26386 h 287867"/>
              <a:gd name="connsiteX1" fmla="*/ 152400 w 338666"/>
              <a:gd name="connsiteY1" fmla="*/ 50800 h 287867"/>
              <a:gd name="connsiteX2" fmla="*/ 169333 w 338666"/>
              <a:gd name="connsiteY2" fmla="*/ 67733 h 287867"/>
              <a:gd name="connsiteX3" fmla="*/ 186267 w 338666"/>
              <a:gd name="connsiteY3" fmla="*/ 50800 h 287867"/>
              <a:gd name="connsiteX4" fmla="*/ 186267 w 338666"/>
              <a:gd name="connsiteY4" fmla="*/ 26386 h 287867"/>
              <a:gd name="connsiteX5" fmla="*/ 312281 w 338666"/>
              <a:gd name="connsiteY5" fmla="*/ 152400 h 287867"/>
              <a:gd name="connsiteX6" fmla="*/ 287867 w 338666"/>
              <a:gd name="connsiteY6" fmla="*/ 152400 h 287867"/>
              <a:gd name="connsiteX7" fmla="*/ 270933 w 338666"/>
              <a:gd name="connsiteY7" fmla="*/ 169333 h 287867"/>
              <a:gd name="connsiteX8" fmla="*/ 287867 w 338666"/>
              <a:gd name="connsiteY8" fmla="*/ 186267 h 287867"/>
              <a:gd name="connsiteX9" fmla="*/ 312235 w 338666"/>
              <a:gd name="connsiteY9" fmla="*/ 186267 h 287867"/>
              <a:gd name="connsiteX10" fmla="*/ 274313 w 338666"/>
              <a:gd name="connsiteY10" fmla="*/ 266539 h 287867"/>
              <a:gd name="connsiteX11" fmla="*/ 275006 w 338666"/>
              <a:gd name="connsiteY11" fmla="*/ 284487 h 287867"/>
              <a:gd name="connsiteX12" fmla="*/ 292953 w 338666"/>
              <a:gd name="connsiteY12" fmla="*/ 283794 h 287867"/>
              <a:gd name="connsiteX13" fmla="*/ 338667 w 338666"/>
              <a:gd name="connsiteY13" fmla="*/ 169333 h 287867"/>
              <a:gd name="connsiteX14" fmla="*/ 169333 w 338666"/>
              <a:gd name="connsiteY14" fmla="*/ 0 h 287867"/>
              <a:gd name="connsiteX15" fmla="*/ 0 w 338666"/>
              <a:gd name="connsiteY15" fmla="*/ 169333 h 287867"/>
              <a:gd name="connsiteX16" fmla="*/ 45713 w 338666"/>
              <a:gd name="connsiteY16" fmla="*/ 283794 h 287867"/>
              <a:gd name="connsiteX17" fmla="*/ 63661 w 338666"/>
              <a:gd name="connsiteY17" fmla="*/ 284487 h 287867"/>
              <a:gd name="connsiteX18" fmla="*/ 64353 w 338666"/>
              <a:gd name="connsiteY18" fmla="*/ 266539 h 287867"/>
              <a:gd name="connsiteX19" fmla="*/ 26431 w 338666"/>
              <a:gd name="connsiteY19" fmla="*/ 186267 h 287867"/>
              <a:gd name="connsiteX20" fmla="*/ 50800 w 338666"/>
              <a:gd name="connsiteY20" fmla="*/ 186267 h 287867"/>
              <a:gd name="connsiteX21" fmla="*/ 67733 w 338666"/>
              <a:gd name="connsiteY21" fmla="*/ 169333 h 287867"/>
              <a:gd name="connsiteX22" fmla="*/ 50800 w 338666"/>
              <a:gd name="connsiteY22" fmla="*/ 152400 h 287867"/>
              <a:gd name="connsiteX23" fmla="*/ 26386 w 338666"/>
              <a:gd name="connsiteY23" fmla="*/ 152400 h 287867"/>
              <a:gd name="connsiteX24" fmla="*/ 56286 w 338666"/>
              <a:gd name="connsiteY24" fmla="*/ 80233 h 287867"/>
              <a:gd name="connsiteX25" fmla="*/ 72693 w 338666"/>
              <a:gd name="connsiteY25" fmla="*/ 96640 h 287867"/>
              <a:gd name="connsiteX26" fmla="*/ 96640 w 338666"/>
              <a:gd name="connsiteY26" fmla="*/ 96640 h 287867"/>
              <a:gd name="connsiteX27" fmla="*/ 96640 w 338666"/>
              <a:gd name="connsiteY27" fmla="*/ 72693 h 287867"/>
              <a:gd name="connsiteX28" fmla="*/ 80233 w 338666"/>
              <a:gd name="connsiteY28" fmla="*/ 56286 h 287867"/>
              <a:gd name="connsiteX29" fmla="*/ 152400 w 338666"/>
              <a:gd name="connsiteY29" fmla="*/ 26386 h 287867"/>
              <a:gd name="connsiteX30" fmla="*/ 249917 w 338666"/>
              <a:gd name="connsiteY30" fmla="*/ 78471 h 287867"/>
              <a:gd name="connsiteX31" fmla="*/ 236247 w 338666"/>
              <a:gd name="connsiteY31" fmla="*/ 78729 h 287867"/>
              <a:gd name="connsiteX32" fmla="*/ 232569 w 338666"/>
              <a:gd name="connsiteY32" fmla="*/ 81816 h 287867"/>
              <a:gd name="connsiteX33" fmla="*/ 222822 w 338666"/>
              <a:gd name="connsiteY33" fmla="*/ 90019 h 287867"/>
              <a:gd name="connsiteX34" fmla="*/ 192745 w 338666"/>
              <a:gd name="connsiteY34" fmla="*/ 115534 h 287867"/>
              <a:gd name="connsiteX35" fmla="*/ 161200 w 338666"/>
              <a:gd name="connsiteY35" fmla="*/ 142831 h 287867"/>
              <a:gd name="connsiteX36" fmla="*/ 149538 w 338666"/>
              <a:gd name="connsiteY36" fmla="*/ 153342 h 287867"/>
              <a:gd name="connsiteX37" fmla="*/ 142430 w 338666"/>
              <a:gd name="connsiteY37" fmla="*/ 160506 h 287867"/>
              <a:gd name="connsiteX38" fmla="*/ 147716 w 338666"/>
              <a:gd name="connsiteY38" fmla="*/ 204854 h 287867"/>
              <a:gd name="connsiteX39" fmla="*/ 193043 w 338666"/>
              <a:gd name="connsiteY39" fmla="*/ 199683 h 287867"/>
              <a:gd name="connsiteX40" fmla="*/ 198535 w 338666"/>
              <a:gd name="connsiteY40" fmla="*/ 191267 h 287867"/>
              <a:gd name="connsiteX41" fmla="*/ 206307 w 338666"/>
              <a:gd name="connsiteY41" fmla="*/ 177744 h 287867"/>
              <a:gd name="connsiteX42" fmla="*/ 226204 w 338666"/>
              <a:gd name="connsiteY42" fmla="*/ 141431 h 287867"/>
              <a:gd name="connsiteX43" fmla="*/ 244663 w 338666"/>
              <a:gd name="connsiteY43" fmla="*/ 106924 h 287867"/>
              <a:gd name="connsiteX44" fmla="*/ 250579 w 338666"/>
              <a:gd name="connsiteY44" fmla="*/ 95757 h 287867"/>
              <a:gd name="connsiteX45" fmla="*/ 252805 w 338666"/>
              <a:gd name="connsiteY45" fmla="*/ 91544 h 287867"/>
              <a:gd name="connsiteX46" fmla="*/ 249917 w 338666"/>
              <a:gd name="connsiteY46" fmla="*/ 78471 h 28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38666" h="287867">
                <a:moveTo>
                  <a:pt x="152400" y="26386"/>
                </a:moveTo>
                <a:lnTo>
                  <a:pt x="152400" y="50800"/>
                </a:lnTo>
                <a:cubicBezTo>
                  <a:pt x="152400" y="60152"/>
                  <a:pt x="159981" y="67733"/>
                  <a:pt x="169333" y="67733"/>
                </a:cubicBezTo>
                <a:cubicBezTo>
                  <a:pt x="178686" y="67733"/>
                  <a:pt x="186267" y="60152"/>
                  <a:pt x="186267" y="50800"/>
                </a:cubicBezTo>
                <a:lnTo>
                  <a:pt x="186267" y="26386"/>
                </a:lnTo>
                <a:cubicBezTo>
                  <a:pt x="252225" y="34115"/>
                  <a:pt x="304551" y="86442"/>
                  <a:pt x="312281" y="152400"/>
                </a:cubicBezTo>
                <a:lnTo>
                  <a:pt x="287867" y="152400"/>
                </a:lnTo>
                <a:cubicBezTo>
                  <a:pt x="278514" y="152400"/>
                  <a:pt x="270933" y="159981"/>
                  <a:pt x="270933" y="169333"/>
                </a:cubicBezTo>
                <a:cubicBezTo>
                  <a:pt x="270933" y="178686"/>
                  <a:pt x="278514" y="186267"/>
                  <a:pt x="287867" y="186267"/>
                </a:cubicBezTo>
                <a:lnTo>
                  <a:pt x="312235" y="186267"/>
                </a:lnTo>
                <a:cubicBezTo>
                  <a:pt x="308463" y="217036"/>
                  <a:pt x="294569" y="244658"/>
                  <a:pt x="274313" y="266539"/>
                </a:cubicBezTo>
                <a:cubicBezTo>
                  <a:pt x="269548" y="271687"/>
                  <a:pt x="269858" y="279722"/>
                  <a:pt x="275006" y="284487"/>
                </a:cubicBezTo>
                <a:cubicBezTo>
                  <a:pt x="280154" y="289252"/>
                  <a:pt x="288188" y="288942"/>
                  <a:pt x="292953" y="283794"/>
                </a:cubicBezTo>
                <a:cubicBezTo>
                  <a:pt x="320761" y="253753"/>
                  <a:pt x="338667" y="213912"/>
                  <a:pt x="338667" y="169333"/>
                </a:cubicBezTo>
                <a:cubicBezTo>
                  <a:pt x="338667" y="75813"/>
                  <a:pt x="262853" y="0"/>
                  <a:pt x="169333" y="0"/>
                </a:cubicBezTo>
                <a:cubicBezTo>
                  <a:pt x="75813" y="0"/>
                  <a:pt x="0" y="75813"/>
                  <a:pt x="0" y="169333"/>
                </a:cubicBezTo>
                <a:cubicBezTo>
                  <a:pt x="0" y="213912"/>
                  <a:pt x="17904" y="253753"/>
                  <a:pt x="45713" y="283794"/>
                </a:cubicBezTo>
                <a:cubicBezTo>
                  <a:pt x="50478" y="288942"/>
                  <a:pt x="58513" y="289252"/>
                  <a:pt x="63661" y="284487"/>
                </a:cubicBezTo>
                <a:cubicBezTo>
                  <a:pt x="68808" y="279722"/>
                  <a:pt x="69118" y="271687"/>
                  <a:pt x="64353" y="266539"/>
                </a:cubicBezTo>
                <a:cubicBezTo>
                  <a:pt x="44098" y="244658"/>
                  <a:pt x="30203" y="217036"/>
                  <a:pt x="26431" y="186267"/>
                </a:cubicBezTo>
                <a:lnTo>
                  <a:pt x="50800" y="186267"/>
                </a:lnTo>
                <a:cubicBezTo>
                  <a:pt x="60152" y="186267"/>
                  <a:pt x="67733" y="178686"/>
                  <a:pt x="67733" y="169333"/>
                </a:cubicBezTo>
                <a:cubicBezTo>
                  <a:pt x="67733" y="159981"/>
                  <a:pt x="60152" y="152400"/>
                  <a:pt x="50800" y="152400"/>
                </a:cubicBezTo>
                <a:lnTo>
                  <a:pt x="26386" y="152400"/>
                </a:lnTo>
                <a:cubicBezTo>
                  <a:pt x="29557" y="125336"/>
                  <a:pt x="40237" y="100568"/>
                  <a:pt x="56286" y="80233"/>
                </a:cubicBezTo>
                <a:lnTo>
                  <a:pt x="72693" y="96640"/>
                </a:lnTo>
                <a:cubicBezTo>
                  <a:pt x="79306" y="103253"/>
                  <a:pt x="90027" y="103253"/>
                  <a:pt x="96640" y="96640"/>
                </a:cubicBezTo>
                <a:cubicBezTo>
                  <a:pt x="103253" y="90027"/>
                  <a:pt x="103253" y="79306"/>
                  <a:pt x="96640" y="72693"/>
                </a:cubicBezTo>
                <a:lnTo>
                  <a:pt x="80233" y="56286"/>
                </a:lnTo>
                <a:cubicBezTo>
                  <a:pt x="100568" y="40237"/>
                  <a:pt x="125336" y="29557"/>
                  <a:pt x="152400" y="26386"/>
                </a:cubicBezTo>
                <a:close/>
                <a:moveTo>
                  <a:pt x="249917" y="78471"/>
                </a:moveTo>
                <a:cubicBezTo>
                  <a:pt x="245884" y="75348"/>
                  <a:pt x="240155" y="75457"/>
                  <a:pt x="236247" y="78729"/>
                </a:cubicBezTo>
                <a:lnTo>
                  <a:pt x="232569" y="81816"/>
                </a:lnTo>
                <a:cubicBezTo>
                  <a:pt x="230226" y="83784"/>
                  <a:pt x="226871" y="86606"/>
                  <a:pt x="222822" y="90019"/>
                </a:cubicBezTo>
                <a:cubicBezTo>
                  <a:pt x="214728" y="96845"/>
                  <a:pt x="203854" y="106045"/>
                  <a:pt x="192745" y="115534"/>
                </a:cubicBezTo>
                <a:cubicBezTo>
                  <a:pt x="181644" y="125016"/>
                  <a:pt x="170273" y="134815"/>
                  <a:pt x="161200" y="142831"/>
                </a:cubicBezTo>
                <a:cubicBezTo>
                  <a:pt x="156669" y="146834"/>
                  <a:pt x="152666" y="150432"/>
                  <a:pt x="149538" y="153342"/>
                </a:cubicBezTo>
                <a:cubicBezTo>
                  <a:pt x="146631" y="156047"/>
                  <a:pt x="143910" y="158677"/>
                  <a:pt x="142430" y="160506"/>
                </a:cubicBezTo>
                <a:cubicBezTo>
                  <a:pt x="131373" y="174181"/>
                  <a:pt x="133739" y="194036"/>
                  <a:pt x="147716" y="204854"/>
                </a:cubicBezTo>
                <a:cubicBezTo>
                  <a:pt x="161693" y="215671"/>
                  <a:pt x="181986" y="213357"/>
                  <a:pt x="193043" y="199683"/>
                </a:cubicBezTo>
                <a:cubicBezTo>
                  <a:pt x="194523" y="197852"/>
                  <a:pt x="196513" y="194657"/>
                  <a:pt x="198535" y="191267"/>
                </a:cubicBezTo>
                <a:cubicBezTo>
                  <a:pt x="200709" y="187620"/>
                  <a:pt x="203368" y="182980"/>
                  <a:pt x="206307" y="177744"/>
                </a:cubicBezTo>
                <a:cubicBezTo>
                  <a:pt x="212193" y="167262"/>
                  <a:pt x="219326" y="154183"/>
                  <a:pt x="226204" y="141431"/>
                </a:cubicBezTo>
                <a:cubicBezTo>
                  <a:pt x="233086" y="128671"/>
                  <a:pt x="239735" y="116201"/>
                  <a:pt x="244663" y="106924"/>
                </a:cubicBezTo>
                <a:cubicBezTo>
                  <a:pt x="247127" y="102284"/>
                  <a:pt x="249160" y="98441"/>
                  <a:pt x="250579" y="95757"/>
                </a:cubicBezTo>
                <a:lnTo>
                  <a:pt x="252805" y="91544"/>
                </a:lnTo>
                <a:cubicBezTo>
                  <a:pt x="255160" y="87072"/>
                  <a:pt x="253951" y="81593"/>
                  <a:pt x="249917" y="78471"/>
                </a:cubicBezTo>
                <a:close/>
              </a:path>
            </a:pathLst>
          </a:custGeom>
          <a:solidFill>
            <a:srgbClr val="242424"/>
          </a:solidFill>
          <a:ln w="16669" cap="flat">
            <a:noFill/>
            <a:prstDash val="solid"/>
            <a:miter/>
          </a:ln>
        </p:spPr>
        <p:txBody>
          <a:bodyPr rtlCol="0" anchor="ctr"/>
          <a:lstStyle/>
          <a:p>
            <a:endParaRPr lang="en-US"/>
          </a:p>
        </p:txBody>
      </p:sp>
      <p:sp>
        <p:nvSpPr>
          <p:cNvPr id="19" name="Graphic 17">
            <a:extLst>
              <a:ext uri="{FF2B5EF4-FFF2-40B4-BE49-F238E27FC236}">
                <a16:creationId xmlns:a16="http://schemas.microsoft.com/office/drawing/2014/main" id="{C1C34DBF-2717-007A-D370-56DFE44099A2}"/>
              </a:ext>
            </a:extLst>
          </p:cNvPr>
          <p:cNvSpPr/>
          <p:nvPr/>
        </p:nvSpPr>
        <p:spPr>
          <a:xfrm>
            <a:off x="8417983" y="1795991"/>
            <a:ext cx="237830" cy="306916"/>
          </a:xfrm>
          <a:custGeom>
            <a:avLst/>
            <a:gdLst>
              <a:gd name="connsiteX0" fmla="*/ 33091 w 237830"/>
              <a:gd name="connsiteY0" fmla="*/ 112379 h 306916"/>
              <a:gd name="connsiteX1" fmla="*/ 33054 w 237830"/>
              <a:gd name="connsiteY1" fmla="*/ 112407 h 306916"/>
              <a:gd name="connsiteX2" fmla="*/ 32994 w 237830"/>
              <a:gd name="connsiteY2" fmla="*/ 112453 h 306916"/>
              <a:gd name="connsiteX3" fmla="*/ 32834 w 237830"/>
              <a:gd name="connsiteY3" fmla="*/ 112575 h 306916"/>
              <a:gd name="connsiteX4" fmla="*/ 32371 w 237830"/>
              <a:gd name="connsiteY4" fmla="*/ 112941 h 306916"/>
              <a:gd name="connsiteX5" fmla="*/ 30913 w 237830"/>
              <a:gd name="connsiteY5" fmla="*/ 114168 h 306916"/>
              <a:gd name="connsiteX6" fmla="*/ 26278 w 237830"/>
              <a:gd name="connsiteY6" fmla="*/ 118639 h 306916"/>
              <a:gd name="connsiteX7" fmla="*/ 13429 w 237830"/>
              <a:gd name="connsiteY7" fmla="*/ 136009 h 306916"/>
              <a:gd name="connsiteX8" fmla="*/ 1207 w 237830"/>
              <a:gd name="connsiteY8" fmla="*/ 205852 h 306916"/>
              <a:gd name="connsiteX9" fmla="*/ 40008 w 237830"/>
              <a:gd name="connsiteY9" fmla="*/ 279969 h 306916"/>
              <a:gd name="connsiteX10" fmla="*/ 126603 w 237830"/>
              <a:gd name="connsiteY10" fmla="*/ 306917 h 306916"/>
              <a:gd name="connsiteX11" fmla="*/ 211837 w 237830"/>
              <a:gd name="connsiteY11" fmla="*/ 269625 h 306916"/>
              <a:gd name="connsiteX12" fmla="*/ 237534 w 237830"/>
              <a:gd name="connsiteY12" fmla="*/ 179638 h 306916"/>
              <a:gd name="connsiteX13" fmla="*/ 201319 w 237830"/>
              <a:gd name="connsiteY13" fmla="*/ 98539 h 306916"/>
              <a:gd name="connsiteX14" fmla="*/ 196741 w 237830"/>
              <a:gd name="connsiteY14" fmla="*/ 92135 h 306916"/>
              <a:gd name="connsiteX15" fmla="*/ 168741 w 237830"/>
              <a:gd name="connsiteY15" fmla="*/ 12716 h 306916"/>
              <a:gd name="connsiteX16" fmla="*/ 165850 w 237830"/>
              <a:gd name="connsiteY16" fmla="*/ 3809 h 306916"/>
              <a:gd name="connsiteX17" fmla="*/ 157295 w 237830"/>
              <a:gd name="connsiteY17" fmla="*/ 0 h 306916"/>
              <a:gd name="connsiteX18" fmla="*/ 138231 w 237830"/>
              <a:gd name="connsiteY18" fmla="*/ 4542 h 306916"/>
              <a:gd name="connsiteX19" fmla="*/ 117167 w 237830"/>
              <a:gd name="connsiteY19" fmla="*/ 16833 h 306916"/>
              <a:gd name="connsiteX20" fmla="*/ 81216 w 237830"/>
              <a:gd name="connsiteY20" fmla="*/ 65244 h 306916"/>
              <a:gd name="connsiteX21" fmla="*/ 83022 w 237830"/>
              <a:gd name="connsiteY21" fmla="*/ 122202 h 306916"/>
              <a:gd name="connsiteX22" fmla="*/ 76782 w 237830"/>
              <a:gd name="connsiteY22" fmla="*/ 144504 h 306916"/>
              <a:gd name="connsiteX23" fmla="*/ 62553 w 237830"/>
              <a:gd name="connsiteY23" fmla="*/ 139767 h 306916"/>
              <a:gd name="connsiteX24" fmla="*/ 50164 w 237830"/>
              <a:gd name="connsiteY24" fmla="*/ 116237 h 306916"/>
              <a:gd name="connsiteX25" fmla="*/ 42523 w 237830"/>
              <a:gd name="connsiteY25" fmla="*/ 110375 h 306916"/>
              <a:gd name="connsiteX26" fmla="*/ 33091 w 237830"/>
              <a:gd name="connsiteY26" fmla="*/ 112379 h 306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7830" h="306916">
                <a:moveTo>
                  <a:pt x="33091" y="112379"/>
                </a:moveTo>
                <a:lnTo>
                  <a:pt x="33054" y="112407"/>
                </a:lnTo>
                <a:lnTo>
                  <a:pt x="32994" y="112453"/>
                </a:lnTo>
                <a:lnTo>
                  <a:pt x="32834" y="112575"/>
                </a:lnTo>
                <a:cubicBezTo>
                  <a:pt x="32712" y="112670"/>
                  <a:pt x="32556" y="112792"/>
                  <a:pt x="32371" y="112941"/>
                </a:cubicBezTo>
                <a:cubicBezTo>
                  <a:pt x="32000" y="113240"/>
                  <a:pt x="31507" y="113648"/>
                  <a:pt x="30913" y="114168"/>
                </a:cubicBezTo>
                <a:cubicBezTo>
                  <a:pt x="29725" y="115206"/>
                  <a:pt x="28126" y="116693"/>
                  <a:pt x="26278" y="118639"/>
                </a:cubicBezTo>
                <a:cubicBezTo>
                  <a:pt x="22585" y="122527"/>
                  <a:pt x="17858" y="128288"/>
                  <a:pt x="13429" y="136009"/>
                </a:cubicBezTo>
                <a:cubicBezTo>
                  <a:pt x="4495" y="151585"/>
                  <a:pt x="-3013" y="174798"/>
                  <a:pt x="1207" y="205852"/>
                </a:cubicBezTo>
                <a:cubicBezTo>
                  <a:pt x="5371" y="236490"/>
                  <a:pt x="18236" y="262108"/>
                  <a:pt x="40008" y="279969"/>
                </a:cubicBezTo>
                <a:cubicBezTo>
                  <a:pt x="61703" y="297767"/>
                  <a:pt x="91083" y="306917"/>
                  <a:pt x="126603" y="306917"/>
                </a:cubicBezTo>
                <a:cubicBezTo>
                  <a:pt x="163241" y="306917"/>
                  <a:pt x="192475" y="293188"/>
                  <a:pt x="211837" y="269625"/>
                </a:cubicBezTo>
                <a:cubicBezTo>
                  <a:pt x="231022" y="246279"/>
                  <a:pt x="239582" y="214444"/>
                  <a:pt x="237534" y="179638"/>
                </a:cubicBezTo>
                <a:cubicBezTo>
                  <a:pt x="235571" y="146249"/>
                  <a:pt x="217383" y="120917"/>
                  <a:pt x="201319" y="98539"/>
                </a:cubicBezTo>
                <a:cubicBezTo>
                  <a:pt x="199767" y="96378"/>
                  <a:pt x="198236" y="94245"/>
                  <a:pt x="196741" y="92135"/>
                </a:cubicBezTo>
                <a:cubicBezTo>
                  <a:pt x="179216" y="67402"/>
                  <a:pt x="165379" y="44604"/>
                  <a:pt x="168741" y="12716"/>
                </a:cubicBezTo>
                <a:cubicBezTo>
                  <a:pt x="169083" y="9472"/>
                  <a:pt x="168032" y="6234"/>
                  <a:pt x="165850" y="3809"/>
                </a:cubicBezTo>
                <a:cubicBezTo>
                  <a:pt x="163666" y="1385"/>
                  <a:pt x="160557" y="0"/>
                  <a:pt x="157295" y="0"/>
                </a:cubicBezTo>
                <a:cubicBezTo>
                  <a:pt x="151433" y="0"/>
                  <a:pt x="144725" y="1814"/>
                  <a:pt x="138231" y="4542"/>
                </a:cubicBezTo>
                <a:cubicBezTo>
                  <a:pt x="131537" y="7354"/>
                  <a:pt x="124277" y="11471"/>
                  <a:pt x="117167" y="16833"/>
                </a:cubicBezTo>
                <a:cubicBezTo>
                  <a:pt x="102977" y="27536"/>
                  <a:pt x="88789" y="43669"/>
                  <a:pt x="81216" y="65244"/>
                </a:cubicBezTo>
                <a:cubicBezTo>
                  <a:pt x="73661" y="86767"/>
                  <a:pt x="77488" y="107281"/>
                  <a:pt x="83022" y="122202"/>
                </a:cubicBezTo>
                <a:cubicBezTo>
                  <a:pt x="86656" y="132000"/>
                  <a:pt x="82715" y="141688"/>
                  <a:pt x="76782" y="144504"/>
                </a:cubicBezTo>
                <a:cubicBezTo>
                  <a:pt x="71536" y="146996"/>
                  <a:pt x="65258" y="144906"/>
                  <a:pt x="62553" y="139767"/>
                </a:cubicBezTo>
                <a:lnTo>
                  <a:pt x="50164" y="116237"/>
                </a:lnTo>
                <a:cubicBezTo>
                  <a:pt x="48596" y="113260"/>
                  <a:pt x="45804" y="111118"/>
                  <a:pt x="42523" y="110375"/>
                </a:cubicBezTo>
                <a:cubicBezTo>
                  <a:pt x="39242" y="109631"/>
                  <a:pt x="35789" y="110369"/>
                  <a:pt x="33091" y="112379"/>
                </a:cubicBezTo>
                <a:close/>
              </a:path>
            </a:pathLst>
          </a:custGeom>
          <a:solidFill>
            <a:srgbClr val="242424"/>
          </a:solidFill>
          <a:ln w="15081" cap="flat">
            <a:noFill/>
            <a:prstDash val="solid"/>
            <a:miter/>
          </a:ln>
        </p:spPr>
        <p:txBody>
          <a:bodyPr rtlCol="0" anchor="ctr"/>
          <a:lstStyle/>
          <a:p>
            <a:endParaRPr lang="en-US"/>
          </a:p>
        </p:txBody>
      </p:sp>
    </p:spTree>
    <p:extLst>
      <p:ext uri="{BB962C8B-B14F-4D97-AF65-F5344CB8AC3E}">
        <p14:creationId xmlns:p14="http://schemas.microsoft.com/office/powerpoint/2010/main" val="2209300292"/>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4EC8E"/>
        </a:solidFill>
        <a:effectLst/>
      </p:bgPr>
    </p:bg>
    <p:spTree>
      <p:nvGrpSpPr>
        <p:cNvPr id="1" name="">
          <a:extLst>
            <a:ext uri="{FF2B5EF4-FFF2-40B4-BE49-F238E27FC236}">
              <a16:creationId xmlns:a16="http://schemas.microsoft.com/office/drawing/2014/main" id="{288A6634-9E1A-28FF-AEE0-AEAEA07E5A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2C5805-7919-2962-0FEA-5CC4EB4C0A6A}"/>
              </a:ext>
            </a:extLst>
          </p:cNvPr>
          <p:cNvSpPr>
            <a:spLocks noGrp="1"/>
          </p:cNvSpPr>
          <p:nvPr>
            <p:ph type="title"/>
          </p:nvPr>
        </p:nvSpPr>
        <p:spPr/>
        <p:txBody>
          <a:bodyPr/>
          <a:lstStyle/>
          <a:p>
            <a:r>
              <a:rPr lang="en-US" dirty="0"/>
              <a:t>Performance</a:t>
            </a:r>
          </a:p>
        </p:txBody>
      </p:sp>
      <p:pic>
        <p:nvPicPr>
          <p:cNvPr id="6" name="Picture 5">
            <a:extLst>
              <a:ext uri="{FF2B5EF4-FFF2-40B4-BE49-F238E27FC236}">
                <a16:creationId xmlns:a16="http://schemas.microsoft.com/office/drawing/2014/main" id="{CC8CA240-03B0-2838-3075-8440B2E913EF}"/>
              </a:ext>
            </a:extLst>
          </p:cNvPr>
          <p:cNvPicPr>
            <a:picLocks noChangeAspect="1"/>
          </p:cNvPicPr>
          <p:nvPr/>
        </p:nvPicPr>
        <p:blipFill>
          <a:blip r:embed="rId3">
            <a:lum bright="70000" contrast="-70000"/>
          </a:blip>
          <a:stretch>
            <a:fillRect/>
          </a:stretch>
        </p:blipFill>
        <p:spPr>
          <a:xfrm>
            <a:off x="3663360" y="2940363"/>
            <a:ext cx="755510" cy="634088"/>
          </a:xfrm>
          <a:prstGeom prst="rect">
            <a:avLst/>
          </a:prstGeom>
        </p:spPr>
      </p:pic>
    </p:spTree>
    <p:extLst>
      <p:ext uri="{BB962C8B-B14F-4D97-AF65-F5344CB8AC3E}">
        <p14:creationId xmlns:p14="http://schemas.microsoft.com/office/powerpoint/2010/main" val="334151894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33092-D120-7901-8866-AB1B41EC2768}"/>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597E69C0-EAD5-753A-10D3-CF37193ED4FD}"/>
              </a:ext>
            </a:extLst>
          </p:cNvPr>
          <p:cNvSpPr txBox="1">
            <a:spLocks/>
          </p:cNvSpPr>
          <p:nvPr/>
        </p:nvSpPr>
        <p:spPr>
          <a:xfrm>
            <a:off x="5842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0" name="TextBox 9">
            <a:extLst>
              <a:ext uri="{FF2B5EF4-FFF2-40B4-BE49-F238E27FC236}">
                <a16:creationId xmlns:a16="http://schemas.microsoft.com/office/drawing/2014/main" id="{0B755694-AD34-89EA-B7A3-45CEFB979EF7}"/>
              </a:ext>
            </a:extLst>
          </p:cNvPr>
          <p:cNvSpPr txBox="1">
            <a:spLocks/>
          </p:cNvSpPr>
          <p:nvPr/>
        </p:nvSpPr>
        <p:spPr>
          <a:xfrm>
            <a:off x="434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1" name="TextBox 10">
            <a:extLst>
              <a:ext uri="{FF2B5EF4-FFF2-40B4-BE49-F238E27FC236}">
                <a16:creationId xmlns:a16="http://schemas.microsoft.com/office/drawing/2014/main" id="{31CE496E-6422-0084-2E70-CFC737E59F24}"/>
              </a:ext>
            </a:extLst>
          </p:cNvPr>
          <p:cNvSpPr txBox="1">
            <a:spLocks/>
          </p:cNvSpPr>
          <p:nvPr/>
        </p:nvSpPr>
        <p:spPr>
          <a:xfrm>
            <a:off x="815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2" name="Title 1">
            <a:extLst>
              <a:ext uri="{FF2B5EF4-FFF2-40B4-BE49-F238E27FC236}">
                <a16:creationId xmlns:a16="http://schemas.microsoft.com/office/drawing/2014/main" id="{EDB046E0-4C49-CCF2-A1CB-91A4410D1773}"/>
              </a:ext>
            </a:extLst>
          </p:cNvPr>
          <p:cNvSpPr>
            <a:spLocks noGrp="1"/>
          </p:cNvSpPr>
          <p:nvPr>
            <p:ph type="title"/>
          </p:nvPr>
        </p:nvSpPr>
        <p:spPr/>
        <p:txBody>
          <a:bodyPr/>
          <a:lstStyle/>
          <a:p>
            <a:r>
              <a:rPr lang="en-US"/>
              <a:t>Enhancing the industry proven engine</a:t>
            </a:r>
          </a:p>
        </p:txBody>
      </p:sp>
      <p:sp>
        <p:nvSpPr>
          <p:cNvPr id="3" name="Content Placeholder 2">
            <a:extLst>
              <a:ext uri="{FF2B5EF4-FFF2-40B4-BE49-F238E27FC236}">
                <a16:creationId xmlns:a16="http://schemas.microsoft.com/office/drawing/2014/main" id="{9563477B-7A57-9796-0BC1-87F98975CD00}"/>
              </a:ext>
            </a:extLst>
          </p:cNvPr>
          <p:cNvSpPr>
            <a:spLocks noGrp="1"/>
          </p:cNvSpPr>
          <p:nvPr>
            <p:ph sz="quarter" idx="4294967295"/>
          </p:nvPr>
        </p:nvSpPr>
        <p:spPr>
          <a:xfrm>
            <a:off x="815289" y="2283365"/>
            <a:ext cx="3070911" cy="2893100"/>
          </a:xfrm>
        </p:spPr>
        <p:txBody>
          <a:bodyPr/>
          <a:lstStyle/>
          <a:p>
            <a:pPr marL="0" indent="0">
              <a:buNone/>
            </a:pPr>
            <a:r>
              <a:rPr lang="en-US" sz="2000">
                <a:latin typeface="+mj-lt"/>
              </a:rPr>
              <a:t>Security</a:t>
            </a:r>
            <a:endParaRPr lang="en-US" sz="1600"/>
          </a:p>
          <a:p>
            <a:pPr marL="165100" indent="-165100">
              <a:buFont typeface="Arial" panose="020B0604020202020204" pitchFamily="34" charset="0"/>
              <a:buChar char="•"/>
            </a:pPr>
            <a:r>
              <a:rPr lang="en-US" sz="1200"/>
              <a:t>Security cache improvements</a:t>
            </a:r>
          </a:p>
          <a:p>
            <a:pPr marL="165100" indent="-165100">
              <a:buFont typeface="Arial" panose="020B0604020202020204" pitchFamily="34" charset="0"/>
              <a:buChar char="•"/>
            </a:pPr>
            <a:r>
              <a:rPr lang="en-US" sz="1200"/>
              <a:t>OAEP support for encryption</a:t>
            </a:r>
          </a:p>
          <a:p>
            <a:pPr marL="165100" indent="-165100">
              <a:buFont typeface="Arial" panose="020B0604020202020204" pitchFamily="34" charset="0"/>
              <a:buChar char="•"/>
            </a:pPr>
            <a:r>
              <a:rPr lang="en-US" sz="1200"/>
              <a:t>PBKDF password hashing</a:t>
            </a:r>
          </a:p>
          <a:p>
            <a:pPr marL="165100" indent="-165100">
              <a:buFont typeface="Arial" panose="020B0604020202020204" pitchFamily="34" charset="0"/>
              <a:buChar char="•"/>
            </a:pPr>
            <a:r>
              <a:rPr lang="en-US" sz="1200"/>
              <a:t>Authentication using system-assigned managed identity</a:t>
            </a:r>
          </a:p>
          <a:p>
            <a:pPr marL="165100" indent="-165100">
              <a:buFont typeface="Arial" panose="020B0604020202020204" pitchFamily="34" charset="0"/>
              <a:buChar char="•"/>
            </a:pPr>
            <a:r>
              <a:rPr lang="en-US" sz="1200"/>
              <a:t>Backup to URL with managed identity</a:t>
            </a:r>
          </a:p>
          <a:p>
            <a:pPr marL="165100" indent="-165100">
              <a:buFont typeface="Arial" panose="020B0604020202020204" pitchFamily="34" charset="0"/>
              <a:buChar char="•"/>
            </a:pPr>
            <a:r>
              <a:rPr lang="en-US" sz="1200"/>
              <a:t>Managed identity support for EKM</a:t>
            </a:r>
          </a:p>
          <a:p>
            <a:pPr marL="165100" indent="-165100">
              <a:buFont typeface="Arial" panose="020B0604020202020204" pitchFamily="34" charset="0"/>
              <a:buChar char="•"/>
            </a:pPr>
            <a:r>
              <a:rPr lang="en-US" sz="1200"/>
              <a:t>Managed identity for AI models</a:t>
            </a:r>
          </a:p>
          <a:p>
            <a:pPr marL="165100" indent="-165100">
              <a:buFont typeface="Arial" panose="020B0604020202020204" pitchFamily="34" charset="0"/>
              <a:buChar char="•"/>
            </a:pPr>
            <a:r>
              <a:rPr lang="en-US" sz="1200"/>
              <a:t>Entra logins with nonunique display names</a:t>
            </a:r>
          </a:p>
          <a:p>
            <a:pPr marL="165100" indent="-165100">
              <a:buFont typeface="Arial" panose="020B0604020202020204" pitchFamily="34" charset="0"/>
              <a:buChar char="•"/>
            </a:pPr>
            <a:r>
              <a:rPr lang="en-US" sz="1200"/>
              <a:t>Custom password policy on Linux</a:t>
            </a:r>
          </a:p>
          <a:p>
            <a:pPr marL="165100" indent="-165100">
              <a:buFont typeface="Arial" panose="020B0604020202020204" pitchFamily="34" charset="0"/>
              <a:buChar char="•"/>
            </a:pPr>
            <a:r>
              <a:rPr lang="en-US" sz="1200"/>
              <a:t>TDS 8.0/TLS 1.3 support for tools and features</a:t>
            </a:r>
          </a:p>
        </p:txBody>
      </p:sp>
      <p:sp>
        <p:nvSpPr>
          <p:cNvPr id="4" name="Content Placeholder 2">
            <a:extLst>
              <a:ext uri="{FF2B5EF4-FFF2-40B4-BE49-F238E27FC236}">
                <a16:creationId xmlns:a16="http://schemas.microsoft.com/office/drawing/2014/main" id="{6687A572-0372-C5E7-5EB3-F7C73733634E}"/>
              </a:ext>
            </a:extLst>
          </p:cNvPr>
          <p:cNvSpPr txBox="1">
            <a:spLocks/>
          </p:cNvSpPr>
          <p:nvPr/>
        </p:nvSpPr>
        <p:spPr>
          <a:xfrm>
            <a:off x="4559300" y="2283365"/>
            <a:ext cx="3111500" cy="363176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latin typeface="+mj-lt"/>
              </a:rPr>
              <a:t>Performance</a:t>
            </a:r>
          </a:p>
          <a:p>
            <a:pPr marL="165100" indent="-165100">
              <a:buFont typeface="Arial" panose="020B0604020202020204" pitchFamily="34" charset="0"/>
              <a:buChar char="•"/>
            </a:pPr>
            <a:r>
              <a:rPr lang="en-US" sz="1200" dirty="0"/>
              <a:t>Optimized Locking</a:t>
            </a:r>
          </a:p>
          <a:p>
            <a:pPr marL="165100" indent="-165100">
              <a:buFont typeface="Arial" panose="020B0604020202020204" pitchFamily="34" charset="0"/>
              <a:buChar char="•"/>
            </a:pPr>
            <a:r>
              <a:rPr lang="en-US" sz="1200" dirty="0" err="1"/>
              <a:t>Tempdb</a:t>
            </a:r>
            <a:r>
              <a:rPr lang="en-US" sz="1200" dirty="0"/>
              <a:t> space resource governance</a:t>
            </a:r>
          </a:p>
          <a:p>
            <a:pPr marL="165100" indent="-165100">
              <a:buFont typeface="Arial" panose="020B0604020202020204" pitchFamily="34" charset="0"/>
              <a:buChar char="•"/>
            </a:pPr>
            <a:r>
              <a:rPr lang="en-US" sz="1200" dirty="0"/>
              <a:t>ADR in </a:t>
            </a:r>
            <a:r>
              <a:rPr lang="en-US" sz="1200" dirty="0" err="1"/>
              <a:t>tempdb</a:t>
            </a:r>
            <a:endParaRPr lang="en-US" sz="1200" dirty="0"/>
          </a:p>
          <a:p>
            <a:pPr marL="165100" indent="-165100">
              <a:buFont typeface="Arial" panose="020B0604020202020204" pitchFamily="34" charset="0"/>
              <a:buChar char="•"/>
            </a:pPr>
            <a:r>
              <a:rPr lang="en-US" sz="1200" dirty="0"/>
              <a:t>Persisted stats for readable secondaries</a:t>
            </a:r>
          </a:p>
          <a:p>
            <a:pPr marL="165100" indent="-165100">
              <a:buFont typeface="Arial" panose="020B0604020202020204" pitchFamily="34" charset="0"/>
              <a:buChar char="•"/>
            </a:pPr>
            <a:r>
              <a:rPr lang="en-US" sz="1200" dirty="0"/>
              <a:t>Change tracking cleanup</a:t>
            </a:r>
          </a:p>
          <a:p>
            <a:pPr marL="165100" indent="-165100">
              <a:buFont typeface="Arial" panose="020B0604020202020204" pitchFamily="34" charset="0"/>
              <a:buChar char="•"/>
            </a:pPr>
            <a:r>
              <a:rPr lang="en-US" sz="1200" dirty="0" err="1"/>
              <a:t>Columnstore</a:t>
            </a:r>
            <a:r>
              <a:rPr lang="en-US" sz="1200" dirty="0"/>
              <a:t> index maintenance</a:t>
            </a:r>
          </a:p>
          <a:p>
            <a:pPr marL="165100" indent="-165100">
              <a:buFont typeface="Arial" panose="020B0604020202020204" pitchFamily="34" charset="0"/>
              <a:buChar char="•"/>
            </a:pPr>
            <a:r>
              <a:rPr lang="en-US" sz="1200" dirty="0"/>
              <a:t>CE feedback for expressions</a:t>
            </a:r>
          </a:p>
          <a:p>
            <a:pPr marL="165100" indent="-165100">
              <a:buFont typeface="Arial" panose="020B0604020202020204" pitchFamily="34" charset="0"/>
              <a:buChar char="•"/>
            </a:pPr>
            <a:r>
              <a:rPr lang="en-US" sz="1200" dirty="0"/>
              <a:t>Optional parameter plans optimization</a:t>
            </a:r>
          </a:p>
          <a:p>
            <a:pPr marL="165100" indent="-165100">
              <a:buFont typeface="Arial" panose="020B0604020202020204" pitchFamily="34" charset="0"/>
              <a:buChar char="•"/>
            </a:pPr>
            <a:r>
              <a:rPr lang="en-US" sz="1200" dirty="0"/>
              <a:t>DOP feedback on by default</a:t>
            </a:r>
          </a:p>
          <a:p>
            <a:pPr marL="165100" indent="-165100">
              <a:buFont typeface="Arial" panose="020B0604020202020204" pitchFamily="34" charset="0"/>
              <a:buChar char="•"/>
            </a:pPr>
            <a:r>
              <a:rPr lang="en-US" sz="1200" dirty="0"/>
              <a:t>Query store for readable secondaries</a:t>
            </a:r>
          </a:p>
          <a:p>
            <a:pPr marL="165100" indent="-165100">
              <a:buFont typeface="Arial" panose="020B0604020202020204" pitchFamily="34" charset="0"/>
              <a:buChar char="•"/>
            </a:pPr>
            <a:r>
              <a:rPr lang="en-US" sz="1200" dirty="0"/>
              <a:t>ABORT_QUERY_EXECUTION query hint</a:t>
            </a:r>
          </a:p>
          <a:p>
            <a:pPr marL="165100" indent="-165100">
              <a:buFont typeface="Arial" panose="020B0604020202020204" pitchFamily="34" charset="0"/>
              <a:buChar char="•"/>
            </a:pPr>
            <a:r>
              <a:rPr lang="en-US" sz="1200" dirty="0"/>
              <a:t>Optimized </a:t>
            </a:r>
            <a:r>
              <a:rPr lang="en-US" sz="1200" dirty="0" err="1"/>
              <a:t>sp_executesql</a:t>
            </a:r>
            <a:endParaRPr lang="en-US" sz="1200" dirty="0"/>
          </a:p>
          <a:p>
            <a:pPr marL="165100" indent="-165100">
              <a:buFont typeface="Arial" panose="020B0604020202020204" pitchFamily="34" charset="0"/>
              <a:buChar char="•"/>
            </a:pPr>
            <a:r>
              <a:rPr lang="en-US" sz="1200" dirty="0"/>
              <a:t>Batch mode optimizations</a:t>
            </a:r>
          </a:p>
          <a:p>
            <a:pPr marL="165100" indent="-165100">
              <a:buFont typeface="Arial" panose="020B0604020202020204" pitchFamily="34" charset="0"/>
              <a:buChar char="•"/>
            </a:pPr>
            <a:r>
              <a:rPr lang="en-US" sz="1200" dirty="0"/>
              <a:t>Remove In-Memory OLTP from a database</a:t>
            </a:r>
          </a:p>
          <a:p>
            <a:pPr marL="165100" indent="-165100">
              <a:buFont typeface="Arial" panose="020B0604020202020204" pitchFamily="34" charset="0"/>
              <a:buChar char="•"/>
            </a:pPr>
            <a:r>
              <a:rPr lang="en-US" sz="1200" dirty="0" err="1"/>
              <a:t>tmpfs</a:t>
            </a:r>
            <a:r>
              <a:rPr lang="en-US" sz="1200" dirty="0"/>
              <a:t> support for </a:t>
            </a:r>
            <a:r>
              <a:rPr lang="en-US" sz="1200" dirty="0" err="1"/>
              <a:t>tempdb</a:t>
            </a:r>
            <a:r>
              <a:rPr lang="en-US" sz="1200" dirty="0"/>
              <a:t> in Linux</a:t>
            </a:r>
          </a:p>
        </p:txBody>
      </p:sp>
      <p:sp>
        <p:nvSpPr>
          <p:cNvPr id="5" name="Content Placeholder 2">
            <a:extLst>
              <a:ext uri="{FF2B5EF4-FFF2-40B4-BE49-F238E27FC236}">
                <a16:creationId xmlns:a16="http://schemas.microsoft.com/office/drawing/2014/main" id="{60AFC99A-BEA8-84D9-55AB-5D16BB6E64F5}"/>
              </a:ext>
            </a:extLst>
          </p:cNvPr>
          <p:cNvSpPr txBox="1">
            <a:spLocks/>
          </p:cNvSpPr>
          <p:nvPr/>
        </p:nvSpPr>
        <p:spPr>
          <a:xfrm>
            <a:off x="8379078" y="2283365"/>
            <a:ext cx="3063622" cy="3188565"/>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latin typeface="+mj-lt"/>
              </a:rPr>
              <a:t>HADR</a:t>
            </a:r>
          </a:p>
          <a:p>
            <a:pPr marL="165100" indent="-165100">
              <a:buFont typeface="Arial" panose="020B0604020202020204" pitchFamily="34" charset="0"/>
              <a:buChar char="•"/>
            </a:pPr>
            <a:r>
              <a:rPr lang="en-US" sz="1200" dirty="0"/>
              <a:t>Fast failover for persistent AG Health</a:t>
            </a:r>
          </a:p>
          <a:p>
            <a:pPr marL="165100" indent="-165100">
              <a:buFont typeface="Arial" panose="020B0604020202020204" pitchFamily="34" charset="0"/>
              <a:buChar char="•"/>
            </a:pPr>
            <a:r>
              <a:rPr lang="en-US" sz="1200" dirty="0"/>
              <a:t>Async page request dispatching</a:t>
            </a:r>
          </a:p>
          <a:p>
            <a:pPr marL="165100" indent="-165100">
              <a:buFont typeface="Arial" panose="020B0604020202020204" pitchFamily="34" charset="0"/>
              <a:buChar char="•"/>
            </a:pPr>
            <a:r>
              <a:rPr lang="en-US" sz="1200" dirty="0"/>
              <a:t>Improved health diagnostics</a:t>
            </a:r>
          </a:p>
          <a:p>
            <a:pPr marL="165100" indent="-165100">
              <a:buFont typeface="Arial" panose="020B0604020202020204" pitchFamily="34" charset="0"/>
              <a:buChar char="•"/>
            </a:pPr>
            <a:r>
              <a:rPr lang="en-US" sz="1200" dirty="0"/>
              <a:t>Communication control flow tuning</a:t>
            </a:r>
          </a:p>
          <a:p>
            <a:pPr marL="165100" indent="-165100">
              <a:buFont typeface="Arial" panose="020B0604020202020204" pitchFamily="34" charset="0"/>
              <a:buChar char="•"/>
            </a:pPr>
            <a:r>
              <a:rPr lang="en-US" sz="1200" dirty="0"/>
              <a:t>Switching to resolving state</a:t>
            </a:r>
          </a:p>
          <a:p>
            <a:pPr marL="165100" indent="-165100">
              <a:buFont typeface="Arial" panose="020B0604020202020204" pitchFamily="34" charset="0"/>
              <a:buChar char="•"/>
            </a:pPr>
            <a:r>
              <a:rPr lang="en-US" sz="1200" dirty="0"/>
              <a:t>Remove listener IP address</a:t>
            </a:r>
          </a:p>
          <a:p>
            <a:pPr marL="165100" indent="-165100">
              <a:buFont typeface="Arial" panose="020B0604020202020204" pitchFamily="34" charset="0"/>
              <a:buChar char="•"/>
            </a:pPr>
            <a:r>
              <a:rPr lang="en-US" sz="1200" dirty="0"/>
              <a:t>NONE for routing</a:t>
            </a:r>
          </a:p>
          <a:p>
            <a:pPr marL="165100" indent="-165100">
              <a:buFont typeface="Arial" panose="020B0604020202020204" pitchFamily="34" charset="0"/>
              <a:buChar char="•"/>
            </a:pPr>
            <a:r>
              <a:rPr lang="en-US" sz="1200" dirty="0"/>
              <a:t>AG group commit waiting tuning</a:t>
            </a:r>
          </a:p>
          <a:p>
            <a:pPr marL="165100" indent="-165100">
              <a:buFont typeface="Arial" panose="020B0604020202020204" pitchFamily="34" charset="0"/>
              <a:buChar char="•"/>
            </a:pPr>
            <a:r>
              <a:rPr lang="en-US" sz="1200" dirty="0"/>
              <a:t>Contained AG support for DAG</a:t>
            </a:r>
          </a:p>
          <a:p>
            <a:pPr marL="165100" indent="-165100">
              <a:buFont typeface="Arial" panose="020B0604020202020204" pitchFamily="34" charset="0"/>
              <a:buChar char="•"/>
            </a:pPr>
            <a:r>
              <a:rPr lang="en-US" sz="1200" dirty="0"/>
              <a:t>DAG sync improvements</a:t>
            </a:r>
          </a:p>
          <a:p>
            <a:pPr marL="165100" indent="-165100">
              <a:buFont typeface="Arial" panose="020B0604020202020204" pitchFamily="34" charset="0"/>
              <a:buChar char="•"/>
            </a:pPr>
            <a:r>
              <a:rPr lang="en-US" sz="1200" dirty="0"/>
              <a:t>Backups on secondary replicas</a:t>
            </a:r>
          </a:p>
          <a:p>
            <a:pPr marL="165100" indent="-165100">
              <a:buFont typeface="Arial" panose="020B0604020202020204" pitchFamily="34" charset="0"/>
              <a:buChar char="•"/>
            </a:pPr>
            <a:r>
              <a:rPr lang="en-US" sz="1200" dirty="0"/>
              <a:t>ZSTD Backup compression</a:t>
            </a:r>
          </a:p>
          <a:p>
            <a:pPr marL="165100" indent="-165100">
              <a:buFont typeface="Arial" panose="020B0604020202020204" pitchFamily="34" charset="0"/>
              <a:buChar char="•"/>
            </a:pPr>
            <a:r>
              <a:rPr lang="en-US" sz="1200" dirty="0"/>
              <a:t>Backup to Azure immutable storage</a:t>
            </a:r>
          </a:p>
        </p:txBody>
      </p:sp>
      <p:sp>
        <p:nvSpPr>
          <p:cNvPr id="14" name="Graphic 12">
            <a:extLst>
              <a:ext uri="{FF2B5EF4-FFF2-40B4-BE49-F238E27FC236}">
                <a16:creationId xmlns:a16="http://schemas.microsoft.com/office/drawing/2014/main" id="{3AC9B109-13F4-7E6C-9AA0-61D37ACF493F}"/>
              </a:ext>
            </a:extLst>
          </p:cNvPr>
          <p:cNvSpPr/>
          <p:nvPr/>
        </p:nvSpPr>
        <p:spPr>
          <a:xfrm>
            <a:off x="811212" y="1776412"/>
            <a:ext cx="328083" cy="328083"/>
          </a:xfrm>
          <a:custGeom>
            <a:avLst/>
            <a:gdLst>
              <a:gd name="connsiteX0" fmla="*/ 0 w 328083"/>
              <a:gd name="connsiteY0" fmla="*/ 51263 h 328083"/>
              <a:gd name="connsiteX1" fmla="*/ 51263 w 328083"/>
              <a:gd name="connsiteY1" fmla="*/ 0 h 328083"/>
              <a:gd name="connsiteX2" fmla="*/ 244012 w 328083"/>
              <a:gd name="connsiteY2" fmla="*/ 0 h 328083"/>
              <a:gd name="connsiteX3" fmla="*/ 295275 w 328083"/>
              <a:gd name="connsiteY3" fmla="*/ 51263 h 328083"/>
              <a:gd name="connsiteX4" fmla="*/ 295275 w 328083"/>
              <a:gd name="connsiteY4" fmla="*/ 65617 h 328083"/>
              <a:gd name="connsiteX5" fmla="*/ 0 w 328083"/>
              <a:gd name="connsiteY5" fmla="*/ 65617 h 328083"/>
              <a:gd name="connsiteX6" fmla="*/ 0 w 328083"/>
              <a:gd name="connsiteY6" fmla="*/ 51263 h 328083"/>
              <a:gd name="connsiteX7" fmla="*/ 0 w 328083"/>
              <a:gd name="connsiteY7" fmla="*/ 86122 h 328083"/>
              <a:gd name="connsiteX8" fmla="*/ 0 w 328083"/>
              <a:gd name="connsiteY8" fmla="*/ 244012 h 328083"/>
              <a:gd name="connsiteX9" fmla="*/ 51263 w 328083"/>
              <a:gd name="connsiteY9" fmla="*/ 295275 h 328083"/>
              <a:gd name="connsiteX10" fmla="*/ 164042 w 328083"/>
              <a:gd name="connsiteY10" fmla="*/ 295275 h 328083"/>
              <a:gd name="connsiteX11" fmla="*/ 164042 w 328083"/>
              <a:gd name="connsiteY11" fmla="*/ 221456 h 328083"/>
              <a:gd name="connsiteX12" fmla="*/ 197332 w 328083"/>
              <a:gd name="connsiteY12" fmla="*/ 181171 h 328083"/>
              <a:gd name="connsiteX13" fmla="*/ 254265 w 328083"/>
              <a:gd name="connsiteY13" fmla="*/ 131233 h 328083"/>
              <a:gd name="connsiteX14" fmla="*/ 295275 w 328083"/>
              <a:gd name="connsiteY14" fmla="*/ 148466 h 328083"/>
              <a:gd name="connsiteX15" fmla="*/ 295275 w 328083"/>
              <a:gd name="connsiteY15" fmla="*/ 86122 h 328083"/>
              <a:gd name="connsiteX16" fmla="*/ 0 w 328083"/>
              <a:gd name="connsiteY16" fmla="*/ 86122 h 328083"/>
              <a:gd name="connsiteX17" fmla="*/ 213254 w 328083"/>
              <a:gd name="connsiteY17" fmla="*/ 196850 h 328083"/>
              <a:gd name="connsiteX18" fmla="*/ 205052 w 328083"/>
              <a:gd name="connsiteY18" fmla="*/ 196850 h 328083"/>
              <a:gd name="connsiteX19" fmla="*/ 180446 w 328083"/>
              <a:gd name="connsiteY19" fmla="*/ 221456 h 328083"/>
              <a:gd name="connsiteX20" fmla="*/ 180446 w 328083"/>
              <a:gd name="connsiteY20" fmla="*/ 303477 h 328083"/>
              <a:gd name="connsiteX21" fmla="*/ 205052 w 328083"/>
              <a:gd name="connsiteY21" fmla="*/ 328083 h 328083"/>
              <a:gd name="connsiteX22" fmla="*/ 303477 w 328083"/>
              <a:gd name="connsiteY22" fmla="*/ 328083 h 328083"/>
              <a:gd name="connsiteX23" fmla="*/ 328083 w 328083"/>
              <a:gd name="connsiteY23" fmla="*/ 303477 h 328083"/>
              <a:gd name="connsiteX24" fmla="*/ 328083 w 328083"/>
              <a:gd name="connsiteY24" fmla="*/ 221456 h 328083"/>
              <a:gd name="connsiteX25" fmla="*/ 303477 w 328083"/>
              <a:gd name="connsiteY25" fmla="*/ 196850 h 328083"/>
              <a:gd name="connsiteX26" fmla="*/ 295275 w 328083"/>
              <a:gd name="connsiteY26" fmla="*/ 196850 h 328083"/>
              <a:gd name="connsiteX27" fmla="*/ 295275 w 328083"/>
              <a:gd name="connsiteY27" fmla="*/ 188648 h 328083"/>
              <a:gd name="connsiteX28" fmla="*/ 254265 w 328083"/>
              <a:gd name="connsiteY28" fmla="*/ 147638 h 328083"/>
              <a:gd name="connsiteX29" fmla="*/ 213254 w 328083"/>
              <a:gd name="connsiteY29" fmla="*/ 188648 h 328083"/>
              <a:gd name="connsiteX30" fmla="*/ 213254 w 328083"/>
              <a:gd name="connsiteY30" fmla="*/ 196850 h 328083"/>
              <a:gd name="connsiteX31" fmla="*/ 233759 w 328083"/>
              <a:gd name="connsiteY31" fmla="*/ 188648 h 328083"/>
              <a:gd name="connsiteX32" fmla="*/ 254265 w 328083"/>
              <a:gd name="connsiteY32" fmla="*/ 168143 h 328083"/>
              <a:gd name="connsiteX33" fmla="*/ 274770 w 328083"/>
              <a:gd name="connsiteY33" fmla="*/ 188648 h 328083"/>
              <a:gd name="connsiteX34" fmla="*/ 274770 w 328083"/>
              <a:gd name="connsiteY34" fmla="*/ 196850 h 328083"/>
              <a:gd name="connsiteX35" fmla="*/ 233759 w 328083"/>
              <a:gd name="connsiteY35" fmla="*/ 196850 h 328083"/>
              <a:gd name="connsiteX36" fmla="*/ 233759 w 328083"/>
              <a:gd name="connsiteY36" fmla="*/ 188648 h 328083"/>
              <a:gd name="connsiteX37" fmla="*/ 278871 w 328083"/>
              <a:gd name="connsiteY37" fmla="*/ 262467 h 328083"/>
              <a:gd name="connsiteX38" fmla="*/ 254265 w 328083"/>
              <a:gd name="connsiteY38" fmla="*/ 287073 h 328083"/>
              <a:gd name="connsiteX39" fmla="*/ 229658 w 328083"/>
              <a:gd name="connsiteY39" fmla="*/ 262467 h 328083"/>
              <a:gd name="connsiteX40" fmla="*/ 254265 w 328083"/>
              <a:gd name="connsiteY40" fmla="*/ 237860 h 328083"/>
              <a:gd name="connsiteX41" fmla="*/ 278871 w 328083"/>
              <a:gd name="connsiteY41" fmla="*/ 262467 h 328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28083" h="328083">
                <a:moveTo>
                  <a:pt x="0" y="51263"/>
                </a:moveTo>
                <a:cubicBezTo>
                  <a:pt x="0" y="22951"/>
                  <a:pt x="22951" y="0"/>
                  <a:pt x="51263" y="0"/>
                </a:cubicBezTo>
                <a:lnTo>
                  <a:pt x="244012" y="0"/>
                </a:lnTo>
                <a:cubicBezTo>
                  <a:pt x="272324" y="0"/>
                  <a:pt x="295275" y="22951"/>
                  <a:pt x="295275" y="51263"/>
                </a:cubicBezTo>
                <a:lnTo>
                  <a:pt x="295275" y="65617"/>
                </a:lnTo>
                <a:lnTo>
                  <a:pt x="0" y="65617"/>
                </a:lnTo>
                <a:lnTo>
                  <a:pt x="0" y="51263"/>
                </a:lnTo>
                <a:close/>
                <a:moveTo>
                  <a:pt x="0" y="86122"/>
                </a:moveTo>
                <a:lnTo>
                  <a:pt x="0" y="244012"/>
                </a:lnTo>
                <a:cubicBezTo>
                  <a:pt x="0" y="272324"/>
                  <a:pt x="22951" y="295275"/>
                  <a:pt x="51263" y="295275"/>
                </a:cubicBezTo>
                <a:lnTo>
                  <a:pt x="164042" y="295275"/>
                </a:lnTo>
                <a:lnTo>
                  <a:pt x="164042" y="221456"/>
                </a:lnTo>
                <a:cubicBezTo>
                  <a:pt x="164042" y="201446"/>
                  <a:pt x="178373" y="184782"/>
                  <a:pt x="197332" y="181171"/>
                </a:cubicBezTo>
                <a:cubicBezTo>
                  <a:pt x="200997" y="152994"/>
                  <a:pt x="225089" y="131233"/>
                  <a:pt x="254265" y="131233"/>
                </a:cubicBezTo>
                <a:cubicBezTo>
                  <a:pt x="270330" y="131233"/>
                  <a:pt x="284854" y="137832"/>
                  <a:pt x="295275" y="148466"/>
                </a:cubicBezTo>
                <a:lnTo>
                  <a:pt x="295275" y="86122"/>
                </a:lnTo>
                <a:lnTo>
                  <a:pt x="0" y="86122"/>
                </a:lnTo>
                <a:close/>
                <a:moveTo>
                  <a:pt x="213254" y="196850"/>
                </a:moveTo>
                <a:lnTo>
                  <a:pt x="205052" y="196850"/>
                </a:lnTo>
                <a:cubicBezTo>
                  <a:pt x="191462" y="196850"/>
                  <a:pt x="180446" y="207866"/>
                  <a:pt x="180446" y="221456"/>
                </a:cubicBezTo>
                <a:lnTo>
                  <a:pt x="180446" y="303477"/>
                </a:lnTo>
                <a:cubicBezTo>
                  <a:pt x="180446" y="317067"/>
                  <a:pt x="191462" y="328083"/>
                  <a:pt x="205052" y="328083"/>
                </a:cubicBezTo>
                <a:lnTo>
                  <a:pt x="303477" y="328083"/>
                </a:lnTo>
                <a:cubicBezTo>
                  <a:pt x="317067" y="328083"/>
                  <a:pt x="328083" y="317067"/>
                  <a:pt x="328083" y="303477"/>
                </a:cubicBezTo>
                <a:lnTo>
                  <a:pt x="328083" y="221456"/>
                </a:lnTo>
                <a:cubicBezTo>
                  <a:pt x="328083" y="207866"/>
                  <a:pt x="317067" y="196850"/>
                  <a:pt x="303477" y="196850"/>
                </a:cubicBezTo>
                <a:lnTo>
                  <a:pt x="295275" y="196850"/>
                </a:lnTo>
                <a:lnTo>
                  <a:pt x="295275" y="188648"/>
                </a:lnTo>
                <a:cubicBezTo>
                  <a:pt x="295275" y="165999"/>
                  <a:pt x="276914" y="147638"/>
                  <a:pt x="254265" y="147638"/>
                </a:cubicBezTo>
                <a:cubicBezTo>
                  <a:pt x="231615" y="147638"/>
                  <a:pt x="213254" y="165999"/>
                  <a:pt x="213254" y="188648"/>
                </a:cubicBezTo>
                <a:lnTo>
                  <a:pt x="213254" y="196850"/>
                </a:lnTo>
                <a:close/>
                <a:moveTo>
                  <a:pt x="233759" y="188648"/>
                </a:moveTo>
                <a:cubicBezTo>
                  <a:pt x="233759" y="177323"/>
                  <a:pt x="242940" y="168143"/>
                  <a:pt x="254265" y="168143"/>
                </a:cubicBezTo>
                <a:cubicBezTo>
                  <a:pt x="265589" y="168143"/>
                  <a:pt x="274770" y="177323"/>
                  <a:pt x="274770" y="188648"/>
                </a:cubicBezTo>
                <a:lnTo>
                  <a:pt x="274770" y="196850"/>
                </a:lnTo>
                <a:lnTo>
                  <a:pt x="233759" y="196850"/>
                </a:lnTo>
                <a:lnTo>
                  <a:pt x="233759" y="188648"/>
                </a:lnTo>
                <a:close/>
                <a:moveTo>
                  <a:pt x="278871" y="262467"/>
                </a:moveTo>
                <a:cubicBezTo>
                  <a:pt x="278871" y="276057"/>
                  <a:pt x="267855" y="287073"/>
                  <a:pt x="254265" y="287073"/>
                </a:cubicBezTo>
                <a:cubicBezTo>
                  <a:pt x="240675" y="287073"/>
                  <a:pt x="229658" y="276057"/>
                  <a:pt x="229658" y="262467"/>
                </a:cubicBezTo>
                <a:cubicBezTo>
                  <a:pt x="229658" y="248877"/>
                  <a:pt x="240675" y="237860"/>
                  <a:pt x="254265" y="237860"/>
                </a:cubicBezTo>
                <a:cubicBezTo>
                  <a:pt x="267855" y="237860"/>
                  <a:pt x="278871" y="248877"/>
                  <a:pt x="278871" y="262467"/>
                </a:cubicBezTo>
                <a:close/>
              </a:path>
            </a:pathLst>
          </a:custGeom>
          <a:solidFill>
            <a:srgbClr val="242424"/>
          </a:solidFill>
          <a:ln w="8136"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574BF722-FC04-A8C3-B9AF-70CA1C6EDCFC}"/>
              </a:ext>
            </a:extLst>
          </p:cNvPr>
          <p:cNvSpPr/>
          <p:nvPr/>
        </p:nvSpPr>
        <p:spPr>
          <a:xfrm>
            <a:off x="4580466" y="1786466"/>
            <a:ext cx="338666" cy="287867"/>
          </a:xfrm>
          <a:custGeom>
            <a:avLst/>
            <a:gdLst>
              <a:gd name="connsiteX0" fmla="*/ 152400 w 338666"/>
              <a:gd name="connsiteY0" fmla="*/ 26386 h 287867"/>
              <a:gd name="connsiteX1" fmla="*/ 152400 w 338666"/>
              <a:gd name="connsiteY1" fmla="*/ 50800 h 287867"/>
              <a:gd name="connsiteX2" fmla="*/ 169333 w 338666"/>
              <a:gd name="connsiteY2" fmla="*/ 67733 h 287867"/>
              <a:gd name="connsiteX3" fmla="*/ 186267 w 338666"/>
              <a:gd name="connsiteY3" fmla="*/ 50800 h 287867"/>
              <a:gd name="connsiteX4" fmla="*/ 186267 w 338666"/>
              <a:gd name="connsiteY4" fmla="*/ 26386 h 287867"/>
              <a:gd name="connsiteX5" fmla="*/ 312281 w 338666"/>
              <a:gd name="connsiteY5" fmla="*/ 152400 h 287867"/>
              <a:gd name="connsiteX6" fmla="*/ 287867 w 338666"/>
              <a:gd name="connsiteY6" fmla="*/ 152400 h 287867"/>
              <a:gd name="connsiteX7" fmla="*/ 270933 w 338666"/>
              <a:gd name="connsiteY7" fmla="*/ 169333 h 287867"/>
              <a:gd name="connsiteX8" fmla="*/ 287867 w 338666"/>
              <a:gd name="connsiteY8" fmla="*/ 186267 h 287867"/>
              <a:gd name="connsiteX9" fmla="*/ 312235 w 338666"/>
              <a:gd name="connsiteY9" fmla="*/ 186267 h 287867"/>
              <a:gd name="connsiteX10" fmla="*/ 274313 w 338666"/>
              <a:gd name="connsiteY10" fmla="*/ 266539 h 287867"/>
              <a:gd name="connsiteX11" fmla="*/ 275006 w 338666"/>
              <a:gd name="connsiteY11" fmla="*/ 284487 h 287867"/>
              <a:gd name="connsiteX12" fmla="*/ 292953 w 338666"/>
              <a:gd name="connsiteY12" fmla="*/ 283794 h 287867"/>
              <a:gd name="connsiteX13" fmla="*/ 338667 w 338666"/>
              <a:gd name="connsiteY13" fmla="*/ 169333 h 287867"/>
              <a:gd name="connsiteX14" fmla="*/ 169333 w 338666"/>
              <a:gd name="connsiteY14" fmla="*/ 0 h 287867"/>
              <a:gd name="connsiteX15" fmla="*/ 0 w 338666"/>
              <a:gd name="connsiteY15" fmla="*/ 169333 h 287867"/>
              <a:gd name="connsiteX16" fmla="*/ 45713 w 338666"/>
              <a:gd name="connsiteY16" fmla="*/ 283794 h 287867"/>
              <a:gd name="connsiteX17" fmla="*/ 63661 w 338666"/>
              <a:gd name="connsiteY17" fmla="*/ 284487 h 287867"/>
              <a:gd name="connsiteX18" fmla="*/ 64353 w 338666"/>
              <a:gd name="connsiteY18" fmla="*/ 266539 h 287867"/>
              <a:gd name="connsiteX19" fmla="*/ 26431 w 338666"/>
              <a:gd name="connsiteY19" fmla="*/ 186267 h 287867"/>
              <a:gd name="connsiteX20" fmla="*/ 50800 w 338666"/>
              <a:gd name="connsiteY20" fmla="*/ 186267 h 287867"/>
              <a:gd name="connsiteX21" fmla="*/ 67733 w 338666"/>
              <a:gd name="connsiteY21" fmla="*/ 169333 h 287867"/>
              <a:gd name="connsiteX22" fmla="*/ 50800 w 338666"/>
              <a:gd name="connsiteY22" fmla="*/ 152400 h 287867"/>
              <a:gd name="connsiteX23" fmla="*/ 26386 w 338666"/>
              <a:gd name="connsiteY23" fmla="*/ 152400 h 287867"/>
              <a:gd name="connsiteX24" fmla="*/ 56286 w 338666"/>
              <a:gd name="connsiteY24" fmla="*/ 80233 h 287867"/>
              <a:gd name="connsiteX25" fmla="*/ 72693 w 338666"/>
              <a:gd name="connsiteY25" fmla="*/ 96640 h 287867"/>
              <a:gd name="connsiteX26" fmla="*/ 96640 w 338666"/>
              <a:gd name="connsiteY26" fmla="*/ 96640 h 287867"/>
              <a:gd name="connsiteX27" fmla="*/ 96640 w 338666"/>
              <a:gd name="connsiteY27" fmla="*/ 72693 h 287867"/>
              <a:gd name="connsiteX28" fmla="*/ 80233 w 338666"/>
              <a:gd name="connsiteY28" fmla="*/ 56286 h 287867"/>
              <a:gd name="connsiteX29" fmla="*/ 152400 w 338666"/>
              <a:gd name="connsiteY29" fmla="*/ 26386 h 287867"/>
              <a:gd name="connsiteX30" fmla="*/ 249917 w 338666"/>
              <a:gd name="connsiteY30" fmla="*/ 78471 h 287867"/>
              <a:gd name="connsiteX31" fmla="*/ 236247 w 338666"/>
              <a:gd name="connsiteY31" fmla="*/ 78729 h 287867"/>
              <a:gd name="connsiteX32" fmla="*/ 232569 w 338666"/>
              <a:gd name="connsiteY32" fmla="*/ 81816 h 287867"/>
              <a:gd name="connsiteX33" fmla="*/ 222822 w 338666"/>
              <a:gd name="connsiteY33" fmla="*/ 90019 h 287867"/>
              <a:gd name="connsiteX34" fmla="*/ 192745 w 338666"/>
              <a:gd name="connsiteY34" fmla="*/ 115534 h 287867"/>
              <a:gd name="connsiteX35" fmla="*/ 161200 w 338666"/>
              <a:gd name="connsiteY35" fmla="*/ 142831 h 287867"/>
              <a:gd name="connsiteX36" fmla="*/ 149538 w 338666"/>
              <a:gd name="connsiteY36" fmla="*/ 153342 h 287867"/>
              <a:gd name="connsiteX37" fmla="*/ 142430 w 338666"/>
              <a:gd name="connsiteY37" fmla="*/ 160506 h 287867"/>
              <a:gd name="connsiteX38" fmla="*/ 147716 w 338666"/>
              <a:gd name="connsiteY38" fmla="*/ 204854 h 287867"/>
              <a:gd name="connsiteX39" fmla="*/ 193043 w 338666"/>
              <a:gd name="connsiteY39" fmla="*/ 199683 h 287867"/>
              <a:gd name="connsiteX40" fmla="*/ 198535 w 338666"/>
              <a:gd name="connsiteY40" fmla="*/ 191267 h 287867"/>
              <a:gd name="connsiteX41" fmla="*/ 206307 w 338666"/>
              <a:gd name="connsiteY41" fmla="*/ 177744 h 287867"/>
              <a:gd name="connsiteX42" fmla="*/ 226204 w 338666"/>
              <a:gd name="connsiteY42" fmla="*/ 141431 h 287867"/>
              <a:gd name="connsiteX43" fmla="*/ 244663 w 338666"/>
              <a:gd name="connsiteY43" fmla="*/ 106924 h 287867"/>
              <a:gd name="connsiteX44" fmla="*/ 250579 w 338666"/>
              <a:gd name="connsiteY44" fmla="*/ 95757 h 287867"/>
              <a:gd name="connsiteX45" fmla="*/ 252805 w 338666"/>
              <a:gd name="connsiteY45" fmla="*/ 91544 h 287867"/>
              <a:gd name="connsiteX46" fmla="*/ 249917 w 338666"/>
              <a:gd name="connsiteY46" fmla="*/ 78471 h 28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38666" h="287867">
                <a:moveTo>
                  <a:pt x="152400" y="26386"/>
                </a:moveTo>
                <a:lnTo>
                  <a:pt x="152400" y="50800"/>
                </a:lnTo>
                <a:cubicBezTo>
                  <a:pt x="152400" y="60152"/>
                  <a:pt x="159981" y="67733"/>
                  <a:pt x="169333" y="67733"/>
                </a:cubicBezTo>
                <a:cubicBezTo>
                  <a:pt x="178686" y="67733"/>
                  <a:pt x="186267" y="60152"/>
                  <a:pt x="186267" y="50800"/>
                </a:cubicBezTo>
                <a:lnTo>
                  <a:pt x="186267" y="26386"/>
                </a:lnTo>
                <a:cubicBezTo>
                  <a:pt x="252225" y="34115"/>
                  <a:pt x="304551" y="86442"/>
                  <a:pt x="312281" y="152400"/>
                </a:cubicBezTo>
                <a:lnTo>
                  <a:pt x="287867" y="152400"/>
                </a:lnTo>
                <a:cubicBezTo>
                  <a:pt x="278514" y="152400"/>
                  <a:pt x="270933" y="159981"/>
                  <a:pt x="270933" y="169333"/>
                </a:cubicBezTo>
                <a:cubicBezTo>
                  <a:pt x="270933" y="178686"/>
                  <a:pt x="278514" y="186267"/>
                  <a:pt x="287867" y="186267"/>
                </a:cubicBezTo>
                <a:lnTo>
                  <a:pt x="312235" y="186267"/>
                </a:lnTo>
                <a:cubicBezTo>
                  <a:pt x="308463" y="217036"/>
                  <a:pt x="294569" y="244658"/>
                  <a:pt x="274313" y="266539"/>
                </a:cubicBezTo>
                <a:cubicBezTo>
                  <a:pt x="269548" y="271687"/>
                  <a:pt x="269858" y="279722"/>
                  <a:pt x="275006" y="284487"/>
                </a:cubicBezTo>
                <a:cubicBezTo>
                  <a:pt x="280154" y="289252"/>
                  <a:pt x="288188" y="288942"/>
                  <a:pt x="292953" y="283794"/>
                </a:cubicBezTo>
                <a:cubicBezTo>
                  <a:pt x="320761" y="253753"/>
                  <a:pt x="338667" y="213912"/>
                  <a:pt x="338667" y="169333"/>
                </a:cubicBezTo>
                <a:cubicBezTo>
                  <a:pt x="338667" y="75813"/>
                  <a:pt x="262853" y="0"/>
                  <a:pt x="169333" y="0"/>
                </a:cubicBezTo>
                <a:cubicBezTo>
                  <a:pt x="75813" y="0"/>
                  <a:pt x="0" y="75813"/>
                  <a:pt x="0" y="169333"/>
                </a:cubicBezTo>
                <a:cubicBezTo>
                  <a:pt x="0" y="213912"/>
                  <a:pt x="17904" y="253753"/>
                  <a:pt x="45713" y="283794"/>
                </a:cubicBezTo>
                <a:cubicBezTo>
                  <a:pt x="50478" y="288942"/>
                  <a:pt x="58513" y="289252"/>
                  <a:pt x="63661" y="284487"/>
                </a:cubicBezTo>
                <a:cubicBezTo>
                  <a:pt x="68808" y="279722"/>
                  <a:pt x="69118" y="271687"/>
                  <a:pt x="64353" y="266539"/>
                </a:cubicBezTo>
                <a:cubicBezTo>
                  <a:pt x="44098" y="244658"/>
                  <a:pt x="30203" y="217036"/>
                  <a:pt x="26431" y="186267"/>
                </a:cubicBezTo>
                <a:lnTo>
                  <a:pt x="50800" y="186267"/>
                </a:lnTo>
                <a:cubicBezTo>
                  <a:pt x="60152" y="186267"/>
                  <a:pt x="67733" y="178686"/>
                  <a:pt x="67733" y="169333"/>
                </a:cubicBezTo>
                <a:cubicBezTo>
                  <a:pt x="67733" y="159981"/>
                  <a:pt x="60152" y="152400"/>
                  <a:pt x="50800" y="152400"/>
                </a:cubicBezTo>
                <a:lnTo>
                  <a:pt x="26386" y="152400"/>
                </a:lnTo>
                <a:cubicBezTo>
                  <a:pt x="29557" y="125336"/>
                  <a:pt x="40237" y="100568"/>
                  <a:pt x="56286" y="80233"/>
                </a:cubicBezTo>
                <a:lnTo>
                  <a:pt x="72693" y="96640"/>
                </a:lnTo>
                <a:cubicBezTo>
                  <a:pt x="79306" y="103253"/>
                  <a:pt x="90027" y="103253"/>
                  <a:pt x="96640" y="96640"/>
                </a:cubicBezTo>
                <a:cubicBezTo>
                  <a:pt x="103253" y="90027"/>
                  <a:pt x="103253" y="79306"/>
                  <a:pt x="96640" y="72693"/>
                </a:cubicBezTo>
                <a:lnTo>
                  <a:pt x="80233" y="56286"/>
                </a:lnTo>
                <a:cubicBezTo>
                  <a:pt x="100568" y="40237"/>
                  <a:pt x="125336" y="29557"/>
                  <a:pt x="152400" y="26386"/>
                </a:cubicBezTo>
                <a:close/>
                <a:moveTo>
                  <a:pt x="249917" y="78471"/>
                </a:moveTo>
                <a:cubicBezTo>
                  <a:pt x="245884" y="75348"/>
                  <a:pt x="240155" y="75457"/>
                  <a:pt x="236247" y="78729"/>
                </a:cubicBezTo>
                <a:lnTo>
                  <a:pt x="232569" y="81816"/>
                </a:lnTo>
                <a:cubicBezTo>
                  <a:pt x="230226" y="83784"/>
                  <a:pt x="226871" y="86606"/>
                  <a:pt x="222822" y="90019"/>
                </a:cubicBezTo>
                <a:cubicBezTo>
                  <a:pt x="214728" y="96845"/>
                  <a:pt x="203854" y="106045"/>
                  <a:pt x="192745" y="115534"/>
                </a:cubicBezTo>
                <a:cubicBezTo>
                  <a:pt x="181644" y="125016"/>
                  <a:pt x="170273" y="134815"/>
                  <a:pt x="161200" y="142831"/>
                </a:cubicBezTo>
                <a:cubicBezTo>
                  <a:pt x="156669" y="146834"/>
                  <a:pt x="152666" y="150432"/>
                  <a:pt x="149538" y="153342"/>
                </a:cubicBezTo>
                <a:cubicBezTo>
                  <a:pt x="146631" y="156047"/>
                  <a:pt x="143910" y="158677"/>
                  <a:pt x="142430" y="160506"/>
                </a:cubicBezTo>
                <a:cubicBezTo>
                  <a:pt x="131373" y="174181"/>
                  <a:pt x="133739" y="194036"/>
                  <a:pt x="147716" y="204854"/>
                </a:cubicBezTo>
                <a:cubicBezTo>
                  <a:pt x="161693" y="215671"/>
                  <a:pt x="181986" y="213357"/>
                  <a:pt x="193043" y="199683"/>
                </a:cubicBezTo>
                <a:cubicBezTo>
                  <a:pt x="194523" y="197852"/>
                  <a:pt x="196513" y="194657"/>
                  <a:pt x="198535" y="191267"/>
                </a:cubicBezTo>
                <a:cubicBezTo>
                  <a:pt x="200709" y="187620"/>
                  <a:pt x="203368" y="182980"/>
                  <a:pt x="206307" y="177744"/>
                </a:cubicBezTo>
                <a:cubicBezTo>
                  <a:pt x="212193" y="167262"/>
                  <a:pt x="219326" y="154183"/>
                  <a:pt x="226204" y="141431"/>
                </a:cubicBezTo>
                <a:cubicBezTo>
                  <a:pt x="233086" y="128671"/>
                  <a:pt x="239735" y="116201"/>
                  <a:pt x="244663" y="106924"/>
                </a:cubicBezTo>
                <a:cubicBezTo>
                  <a:pt x="247127" y="102284"/>
                  <a:pt x="249160" y="98441"/>
                  <a:pt x="250579" y="95757"/>
                </a:cubicBezTo>
                <a:lnTo>
                  <a:pt x="252805" y="91544"/>
                </a:lnTo>
                <a:cubicBezTo>
                  <a:pt x="255160" y="87072"/>
                  <a:pt x="253951" y="81593"/>
                  <a:pt x="249917" y="78471"/>
                </a:cubicBezTo>
                <a:close/>
              </a:path>
            </a:pathLst>
          </a:custGeom>
          <a:solidFill>
            <a:srgbClr val="242424"/>
          </a:solidFill>
          <a:ln w="16669" cap="flat">
            <a:noFill/>
            <a:prstDash val="solid"/>
            <a:miter/>
          </a:ln>
        </p:spPr>
        <p:txBody>
          <a:bodyPr rtlCol="0" anchor="ctr"/>
          <a:lstStyle/>
          <a:p>
            <a:endParaRPr lang="en-US"/>
          </a:p>
        </p:txBody>
      </p:sp>
      <p:sp>
        <p:nvSpPr>
          <p:cNvPr id="19" name="Graphic 17">
            <a:extLst>
              <a:ext uri="{FF2B5EF4-FFF2-40B4-BE49-F238E27FC236}">
                <a16:creationId xmlns:a16="http://schemas.microsoft.com/office/drawing/2014/main" id="{0EDEB815-39CC-7705-0B32-D5715536B8C2}"/>
              </a:ext>
            </a:extLst>
          </p:cNvPr>
          <p:cNvSpPr/>
          <p:nvPr/>
        </p:nvSpPr>
        <p:spPr>
          <a:xfrm>
            <a:off x="8417983" y="1795991"/>
            <a:ext cx="237830" cy="306916"/>
          </a:xfrm>
          <a:custGeom>
            <a:avLst/>
            <a:gdLst>
              <a:gd name="connsiteX0" fmla="*/ 33091 w 237830"/>
              <a:gd name="connsiteY0" fmla="*/ 112379 h 306916"/>
              <a:gd name="connsiteX1" fmla="*/ 33054 w 237830"/>
              <a:gd name="connsiteY1" fmla="*/ 112407 h 306916"/>
              <a:gd name="connsiteX2" fmla="*/ 32994 w 237830"/>
              <a:gd name="connsiteY2" fmla="*/ 112453 h 306916"/>
              <a:gd name="connsiteX3" fmla="*/ 32834 w 237830"/>
              <a:gd name="connsiteY3" fmla="*/ 112575 h 306916"/>
              <a:gd name="connsiteX4" fmla="*/ 32371 w 237830"/>
              <a:gd name="connsiteY4" fmla="*/ 112941 h 306916"/>
              <a:gd name="connsiteX5" fmla="*/ 30913 w 237830"/>
              <a:gd name="connsiteY5" fmla="*/ 114168 h 306916"/>
              <a:gd name="connsiteX6" fmla="*/ 26278 w 237830"/>
              <a:gd name="connsiteY6" fmla="*/ 118639 h 306916"/>
              <a:gd name="connsiteX7" fmla="*/ 13429 w 237830"/>
              <a:gd name="connsiteY7" fmla="*/ 136009 h 306916"/>
              <a:gd name="connsiteX8" fmla="*/ 1207 w 237830"/>
              <a:gd name="connsiteY8" fmla="*/ 205852 h 306916"/>
              <a:gd name="connsiteX9" fmla="*/ 40008 w 237830"/>
              <a:gd name="connsiteY9" fmla="*/ 279969 h 306916"/>
              <a:gd name="connsiteX10" fmla="*/ 126603 w 237830"/>
              <a:gd name="connsiteY10" fmla="*/ 306917 h 306916"/>
              <a:gd name="connsiteX11" fmla="*/ 211837 w 237830"/>
              <a:gd name="connsiteY11" fmla="*/ 269625 h 306916"/>
              <a:gd name="connsiteX12" fmla="*/ 237534 w 237830"/>
              <a:gd name="connsiteY12" fmla="*/ 179638 h 306916"/>
              <a:gd name="connsiteX13" fmla="*/ 201319 w 237830"/>
              <a:gd name="connsiteY13" fmla="*/ 98539 h 306916"/>
              <a:gd name="connsiteX14" fmla="*/ 196741 w 237830"/>
              <a:gd name="connsiteY14" fmla="*/ 92135 h 306916"/>
              <a:gd name="connsiteX15" fmla="*/ 168741 w 237830"/>
              <a:gd name="connsiteY15" fmla="*/ 12716 h 306916"/>
              <a:gd name="connsiteX16" fmla="*/ 165850 w 237830"/>
              <a:gd name="connsiteY16" fmla="*/ 3809 h 306916"/>
              <a:gd name="connsiteX17" fmla="*/ 157295 w 237830"/>
              <a:gd name="connsiteY17" fmla="*/ 0 h 306916"/>
              <a:gd name="connsiteX18" fmla="*/ 138231 w 237830"/>
              <a:gd name="connsiteY18" fmla="*/ 4542 h 306916"/>
              <a:gd name="connsiteX19" fmla="*/ 117167 w 237830"/>
              <a:gd name="connsiteY19" fmla="*/ 16833 h 306916"/>
              <a:gd name="connsiteX20" fmla="*/ 81216 w 237830"/>
              <a:gd name="connsiteY20" fmla="*/ 65244 h 306916"/>
              <a:gd name="connsiteX21" fmla="*/ 83022 w 237830"/>
              <a:gd name="connsiteY21" fmla="*/ 122202 h 306916"/>
              <a:gd name="connsiteX22" fmla="*/ 76782 w 237830"/>
              <a:gd name="connsiteY22" fmla="*/ 144504 h 306916"/>
              <a:gd name="connsiteX23" fmla="*/ 62553 w 237830"/>
              <a:gd name="connsiteY23" fmla="*/ 139767 h 306916"/>
              <a:gd name="connsiteX24" fmla="*/ 50164 w 237830"/>
              <a:gd name="connsiteY24" fmla="*/ 116237 h 306916"/>
              <a:gd name="connsiteX25" fmla="*/ 42523 w 237830"/>
              <a:gd name="connsiteY25" fmla="*/ 110375 h 306916"/>
              <a:gd name="connsiteX26" fmla="*/ 33091 w 237830"/>
              <a:gd name="connsiteY26" fmla="*/ 112379 h 306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7830" h="306916">
                <a:moveTo>
                  <a:pt x="33091" y="112379"/>
                </a:moveTo>
                <a:lnTo>
                  <a:pt x="33054" y="112407"/>
                </a:lnTo>
                <a:lnTo>
                  <a:pt x="32994" y="112453"/>
                </a:lnTo>
                <a:lnTo>
                  <a:pt x="32834" y="112575"/>
                </a:lnTo>
                <a:cubicBezTo>
                  <a:pt x="32712" y="112670"/>
                  <a:pt x="32556" y="112792"/>
                  <a:pt x="32371" y="112941"/>
                </a:cubicBezTo>
                <a:cubicBezTo>
                  <a:pt x="32000" y="113240"/>
                  <a:pt x="31507" y="113648"/>
                  <a:pt x="30913" y="114168"/>
                </a:cubicBezTo>
                <a:cubicBezTo>
                  <a:pt x="29725" y="115206"/>
                  <a:pt x="28126" y="116693"/>
                  <a:pt x="26278" y="118639"/>
                </a:cubicBezTo>
                <a:cubicBezTo>
                  <a:pt x="22585" y="122527"/>
                  <a:pt x="17858" y="128288"/>
                  <a:pt x="13429" y="136009"/>
                </a:cubicBezTo>
                <a:cubicBezTo>
                  <a:pt x="4495" y="151585"/>
                  <a:pt x="-3013" y="174798"/>
                  <a:pt x="1207" y="205852"/>
                </a:cubicBezTo>
                <a:cubicBezTo>
                  <a:pt x="5371" y="236490"/>
                  <a:pt x="18236" y="262108"/>
                  <a:pt x="40008" y="279969"/>
                </a:cubicBezTo>
                <a:cubicBezTo>
                  <a:pt x="61703" y="297767"/>
                  <a:pt x="91083" y="306917"/>
                  <a:pt x="126603" y="306917"/>
                </a:cubicBezTo>
                <a:cubicBezTo>
                  <a:pt x="163241" y="306917"/>
                  <a:pt x="192475" y="293188"/>
                  <a:pt x="211837" y="269625"/>
                </a:cubicBezTo>
                <a:cubicBezTo>
                  <a:pt x="231022" y="246279"/>
                  <a:pt x="239582" y="214444"/>
                  <a:pt x="237534" y="179638"/>
                </a:cubicBezTo>
                <a:cubicBezTo>
                  <a:pt x="235571" y="146249"/>
                  <a:pt x="217383" y="120917"/>
                  <a:pt x="201319" y="98539"/>
                </a:cubicBezTo>
                <a:cubicBezTo>
                  <a:pt x="199767" y="96378"/>
                  <a:pt x="198236" y="94245"/>
                  <a:pt x="196741" y="92135"/>
                </a:cubicBezTo>
                <a:cubicBezTo>
                  <a:pt x="179216" y="67402"/>
                  <a:pt x="165379" y="44604"/>
                  <a:pt x="168741" y="12716"/>
                </a:cubicBezTo>
                <a:cubicBezTo>
                  <a:pt x="169083" y="9472"/>
                  <a:pt x="168032" y="6234"/>
                  <a:pt x="165850" y="3809"/>
                </a:cubicBezTo>
                <a:cubicBezTo>
                  <a:pt x="163666" y="1385"/>
                  <a:pt x="160557" y="0"/>
                  <a:pt x="157295" y="0"/>
                </a:cubicBezTo>
                <a:cubicBezTo>
                  <a:pt x="151433" y="0"/>
                  <a:pt x="144725" y="1814"/>
                  <a:pt x="138231" y="4542"/>
                </a:cubicBezTo>
                <a:cubicBezTo>
                  <a:pt x="131537" y="7354"/>
                  <a:pt x="124277" y="11471"/>
                  <a:pt x="117167" y="16833"/>
                </a:cubicBezTo>
                <a:cubicBezTo>
                  <a:pt x="102977" y="27536"/>
                  <a:pt x="88789" y="43669"/>
                  <a:pt x="81216" y="65244"/>
                </a:cubicBezTo>
                <a:cubicBezTo>
                  <a:pt x="73661" y="86767"/>
                  <a:pt x="77488" y="107281"/>
                  <a:pt x="83022" y="122202"/>
                </a:cubicBezTo>
                <a:cubicBezTo>
                  <a:pt x="86656" y="132000"/>
                  <a:pt x="82715" y="141688"/>
                  <a:pt x="76782" y="144504"/>
                </a:cubicBezTo>
                <a:cubicBezTo>
                  <a:pt x="71536" y="146996"/>
                  <a:pt x="65258" y="144906"/>
                  <a:pt x="62553" y="139767"/>
                </a:cubicBezTo>
                <a:lnTo>
                  <a:pt x="50164" y="116237"/>
                </a:lnTo>
                <a:cubicBezTo>
                  <a:pt x="48596" y="113260"/>
                  <a:pt x="45804" y="111118"/>
                  <a:pt x="42523" y="110375"/>
                </a:cubicBezTo>
                <a:cubicBezTo>
                  <a:pt x="39242" y="109631"/>
                  <a:pt x="35789" y="110369"/>
                  <a:pt x="33091" y="112379"/>
                </a:cubicBezTo>
                <a:close/>
              </a:path>
            </a:pathLst>
          </a:custGeom>
          <a:solidFill>
            <a:srgbClr val="242424"/>
          </a:solidFill>
          <a:ln w="15081" cap="flat">
            <a:noFill/>
            <a:prstDash val="solid"/>
            <a:miter/>
          </a:ln>
        </p:spPr>
        <p:txBody>
          <a:bodyPr rtlCol="0" anchor="ctr"/>
          <a:lstStyle/>
          <a:p>
            <a:endParaRPr lang="en-US"/>
          </a:p>
        </p:txBody>
      </p:sp>
    </p:spTree>
    <p:extLst>
      <p:ext uri="{BB962C8B-B14F-4D97-AF65-F5344CB8AC3E}">
        <p14:creationId xmlns:p14="http://schemas.microsoft.com/office/powerpoint/2010/main" val="32733460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grpId="0" nodeType="withEffect">
                                  <p:stCondLst>
                                    <p:cond delay="250"/>
                                  </p:stCondLst>
                                  <p:childTnLst>
                                    <p:set>
                                      <p:cBhvr>
                                        <p:cTn id="6" dur="indefinite"/>
                                        <p:tgtEl>
                                          <p:spTgt spid="7"/>
                                        </p:tgtEl>
                                        <p:attrNameLst>
                                          <p:attrName>style.opacity</p:attrName>
                                        </p:attrNameLst>
                                      </p:cBhvr>
                                      <p:to>
                                        <p:strVal val="0.1"/>
                                      </p:to>
                                    </p:set>
                                    <p:animEffect filter="image" prLst="opacity: 0.1">
                                      <p:cBhvr rctx="IE">
                                        <p:cTn id="7" dur="indefinite"/>
                                        <p:tgtEl>
                                          <p:spTgt spid="7"/>
                                        </p:tgtEl>
                                      </p:cBhvr>
                                    </p:animEffect>
                                  </p:childTnLst>
                                </p:cTn>
                              </p:par>
                              <p:par>
                                <p:cTn id="8" presetID="9" presetClass="emph" presetSubtype="0" grpId="0" nodeType="withEffect">
                                  <p:stCondLst>
                                    <p:cond delay="250"/>
                                  </p:stCondLst>
                                  <p:childTnLst>
                                    <p:set>
                                      <p:cBhvr>
                                        <p:cTn id="9" dur="indefinite"/>
                                        <p:tgtEl>
                                          <p:spTgt spid="3">
                                            <p:txEl>
                                              <p:pRg st="0" end="0"/>
                                            </p:txEl>
                                          </p:spTgt>
                                        </p:tgtEl>
                                        <p:attrNameLst>
                                          <p:attrName>style.opacity</p:attrName>
                                        </p:attrNameLst>
                                      </p:cBhvr>
                                      <p:to>
                                        <p:strVal val="0.5"/>
                                      </p:to>
                                    </p:set>
                                    <p:animEffect filter="image" prLst="opacity: 0.5">
                                      <p:cBhvr rctx="IE">
                                        <p:cTn id="10" dur="indefinite"/>
                                        <p:tgtEl>
                                          <p:spTgt spid="3">
                                            <p:txEl>
                                              <p:pRg st="0" end="0"/>
                                            </p:txEl>
                                          </p:spTgt>
                                        </p:tgtEl>
                                      </p:cBhvr>
                                    </p:animEffect>
                                  </p:childTnLst>
                                </p:cTn>
                              </p:par>
                              <p:par>
                                <p:cTn id="11" presetID="9" presetClass="emph" presetSubtype="0" grpId="0" nodeType="withEffect">
                                  <p:stCondLst>
                                    <p:cond delay="250"/>
                                  </p:stCondLst>
                                  <p:childTnLst>
                                    <p:set>
                                      <p:cBhvr>
                                        <p:cTn id="12" dur="indefinite"/>
                                        <p:tgtEl>
                                          <p:spTgt spid="3">
                                            <p:txEl>
                                              <p:pRg st="1" end="1"/>
                                            </p:txEl>
                                          </p:spTgt>
                                        </p:tgtEl>
                                        <p:attrNameLst>
                                          <p:attrName>style.opacity</p:attrName>
                                        </p:attrNameLst>
                                      </p:cBhvr>
                                      <p:to>
                                        <p:strVal val="0.5"/>
                                      </p:to>
                                    </p:set>
                                    <p:animEffect filter="image" prLst="opacity: 0.5">
                                      <p:cBhvr rctx="IE">
                                        <p:cTn id="13" dur="indefinite"/>
                                        <p:tgtEl>
                                          <p:spTgt spid="3">
                                            <p:txEl>
                                              <p:pRg st="1" end="1"/>
                                            </p:txEl>
                                          </p:spTgt>
                                        </p:tgtEl>
                                      </p:cBhvr>
                                    </p:animEffect>
                                  </p:childTnLst>
                                </p:cTn>
                              </p:par>
                              <p:par>
                                <p:cTn id="14" presetID="9" presetClass="emph" presetSubtype="0" grpId="0" nodeType="withEffect">
                                  <p:stCondLst>
                                    <p:cond delay="250"/>
                                  </p:stCondLst>
                                  <p:childTnLst>
                                    <p:set>
                                      <p:cBhvr>
                                        <p:cTn id="15" dur="indefinite"/>
                                        <p:tgtEl>
                                          <p:spTgt spid="3">
                                            <p:txEl>
                                              <p:pRg st="2" end="2"/>
                                            </p:txEl>
                                          </p:spTgt>
                                        </p:tgtEl>
                                        <p:attrNameLst>
                                          <p:attrName>style.opacity</p:attrName>
                                        </p:attrNameLst>
                                      </p:cBhvr>
                                      <p:to>
                                        <p:strVal val="0.5"/>
                                      </p:to>
                                    </p:set>
                                    <p:animEffect filter="image" prLst="opacity: 0.5">
                                      <p:cBhvr rctx="IE">
                                        <p:cTn id="16" dur="indefinite"/>
                                        <p:tgtEl>
                                          <p:spTgt spid="3">
                                            <p:txEl>
                                              <p:pRg st="2" end="2"/>
                                            </p:txEl>
                                          </p:spTgt>
                                        </p:tgtEl>
                                      </p:cBhvr>
                                    </p:animEffect>
                                  </p:childTnLst>
                                </p:cTn>
                              </p:par>
                              <p:par>
                                <p:cTn id="17" presetID="9" presetClass="emph" presetSubtype="0" grpId="0" nodeType="withEffect">
                                  <p:stCondLst>
                                    <p:cond delay="250"/>
                                  </p:stCondLst>
                                  <p:childTnLst>
                                    <p:set>
                                      <p:cBhvr>
                                        <p:cTn id="18" dur="indefinite"/>
                                        <p:tgtEl>
                                          <p:spTgt spid="3">
                                            <p:txEl>
                                              <p:pRg st="3" end="3"/>
                                            </p:txEl>
                                          </p:spTgt>
                                        </p:tgtEl>
                                        <p:attrNameLst>
                                          <p:attrName>style.opacity</p:attrName>
                                        </p:attrNameLst>
                                      </p:cBhvr>
                                      <p:to>
                                        <p:strVal val="0.5"/>
                                      </p:to>
                                    </p:set>
                                    <p:animEffect filter="image" prLst="opacity: 0.5">
                                      <p:cBhvr rctx="IE">
                                        <p:cTn id="19" dur="indefinite"/>
                                        <p:tgtEl>
                                          <p:spTgt spid="3">
                                            <p:txEl>
                                              <p:pRg st="3" end="3"/>
                                            </p:txEl>
                                          </p:spTgt>
                                        </p:tgtEl>
                                      </p:cBhvr>
                                    </p:animEffect>
                                  </p:childTnLst>
                                </p:cTn>
                              </p:par>
                              <p:par>
                                <p:cTn id="20" presetID="9" presetClass="emph" presetSubtype="0" grpId="0" nodeType="withEffect">
                                  <p:stCondLst>
                                    <p:cond delay="250"/>
                                  </p:stCondLst>
                                  <p:childTnLst>
                                    <p:set>
                                      <p:cBhvr>
                                        <p:cTn id="21" dur="indefinite"/>
                                        <p:tgtEl>
                                          <p:spTgt spid="3">
                                            <p:txEl>
                                              <p:pRg st="4" end="4"/>
                                            </p:txEl>
                                          </p:spTgt>
                                        </p:tgtEl>
                                        <p:attrNameLst>
                                          <p:attrName>style.opacity</p:attrName>
                                        </p:attrNameLst>
                                      </p:cBhvr>
                                      <p:to>
                                        <p:strVal val="0.5"/>
                                      </p:to>
                                    </p:set>
                                    <p:animEffect filter="image" prLst="opacity: 0.5">
                                      <p:cBhvr rctx="IE">
                                        <p:cTn id="22" dur="indefinite"/>
                                        <p:tgtEl>
                                          <p:spTgt spid="3">
                                            <p:txEl>
                                              <p:pRg st="4" end="4"/>
                                            </p:txEl>
                                          </p:spTgt>
                                        </p:tgtEl>
                                      </p:cBhvr>
                                    </p:animEffect>
                                  </p:childTnLst>
                                </p:cTn>
                              </p:par>
                              <p:par>
                                <p:cTn id="23" presetID="9" presetClass="emph" presetSubtype="0" grpId="0" nodeType="withEffect">
                                  <p:stCondLst>
                                    <p:cond delay="250"/>
                                  </p:stCondLst>
                                  <p:childTnLst>
                                    <p:set>
                                      <p:cBhvr>
                                        <p:cTn id="24" dur="indefinite"/>
                                        <p:tgtEl>
                                          <p:spTgt spid="3">
                                            <p:txEl>
                                              <p:pRg st="5" end="5"/>
                                            </p:txEl>
                                          </p:spTgt>
                                        </p:tgtEl>
                                        <p:attrNameLst>
                                          <p:attrName>style.opacity</p:attrName>
                                        </p:attrNameLst>
                                      </p:cBhvr>
                                      <p:to>
                                        <p:strVal val="0.5"/>
                                      </p:to>
                                    </p:set>
                                    <p:animEffect filter="image" prLst="opacity: 0.5">
                                      <p:cBhvr rctx="IE">
                                        <p:cTn id="25" dur="indefinite"/>
                                        <p:tgtEl>
                                          <p:spTgt spid="3">
                                            <p:txEl>
                                              <p:pRg st="5" end="5"/>
                                            </p:txEl>
                                          </p:spTgt>
                                        </p:tgtEl>
                                      </p:cBhvr>
                                    </p:animEffect>
                                  </p:childTnLst>
                                </p:cTn>
                              </p:par>
                              <p:par>
                                <p:cTn id="26" presetID="9" presetClass="emph" presetSubtype="0" grpId="0" nodeType="withEffect">
                                  <p:stCondLst>
                                    <p:cond delay="250"/>
                                  </p:stCondLst>
                                  <p:childTnLst>
                                    <p:set>
                                      <p:cBhvr>
                                        <p:cTn id="27" dur="indefinite"/>
                                        <p:tgtEl>
                                          <p:spTgt spid="3">
                                            <p:txEl>
                                              <p:pRg st="6" end="6"/>
                                            </p:txEl>
                                          </p:spTgt>
                                        </p:tgtEl>
                                        <p:attrNameLst>
                                          <p:attrName>style.opacity</p:attrName>
                                        </p:attrNameLst>
                                      </p:cBhvr>
                                      <p:to>
                                        <p:strVal val="0.5"/>
                                      </p:to>
                                    </p:set>
                                    <p:animEffect filter="image" prLst="opacity: 0.5">
                                      <p:cBhvr rctx="IE">
                                        <p:cTn id="28" dur="indefinite"/>
                                        <p:tgtEl>
                                          <p:spTgt spid="3">
                                            <p:txEl>
                                              <p:pRg st="6" end="6"/>
                                            </p:txEl>
                                          </p:spTgt>
                                        </p:tgtEl>
                                      </p:cBhvr>
                                    </p:animEffect>
                                  </p:childTnLst>
                                </p:cTn>
                              </p:par>
                              <p:par>
                                <p:cTn id="29" presetID="9" presetClass="emph" presetSubtype="0" grpId="0" nodeType="withEffect">
                                  <p:stCondLst>
                                    <p:cond delay="250"/>
                                  </p:stCondLst>
                                  <p:childTnLst>
                                    <p:set>
                                      <p:cBhvr>
                                        <p:cTn id="30" dur="indefinite"/>
                                        <p:tgtEl>
                                          <p:spTgt spid="3">
                                            <p:txEl>
                                              <p:pRg st="7" end="7"/>
                                            </p:txEl>
                                          </p:spTgt>
                                        </p:tgtEl>
                                        <p:attrNameLst>
                                          <p:attrName>style.opacity</p:attrName>
                                        </p:attrNameLst>
                                      </p:cBhvr>
                                      <p:to>
                                        <p:strVal val="0.5"/>
                                      </p:to>
                                    </p:set>
                                    <p:animEffect filter="image" prLst="opacity: 0.5">
                                      <p:cBhvr rctx="IE">
                                        <p:cTn id="31" dur="indefinite"/>
                                        <p:tgtEl>
                                          <p:spTgt spid="3">
                                            <p:txEl>
                                              <p:pRg st="7" end="7"/>
                                            </p:txEl>
                                          </p:spTgt>
                                        </p:tgtEl>
                                      </p:cBhvr>
                                    </p:animEffect>
                                  </p:childTnLst>
                                </p:cTn>
                              </p:par>
                              <p:par>
                                <p:cTn id="32" presetID="9" presetClass="emph" presetSubtype="0" grpId="0" nodeType="withEffect">
                                  <p:stCondLst>
                                    <p:cond delay="250"/>
                                  </p:stCondLst>
                                  <p:childTnLst>
                                    <p:set>
                                      <p:cBhvr>
                                        <p:cTn id="33" dur="indefinite"/>
                                        <p:tgtEl>
                                          <p:spTgt spid="3">
                                            <p:txEl>
                                              <p:pRg st="8" end="8"/>
                                            </p:txEl>
                                          </p:spTgt>
                                        </p:tgtEl>
                                        <p:attrNameLst>
                                          <p:attrName>style.opacity</p:attrName>
                                        </p:attrNameLst>
                                      </p:cBhvr>
                                      <p:to>
                                        <p:strVal val="0.5"/>
                                      </p:to>
                                    </p:set>
                                    <p:animEffect filter="image" prLst="opacity: 0.5">
                                      <p:cBhvr rctx="IE">
                                        <p:cTn id="34" dur="indefinite"/>
                                        <p:tgtEl>
                                          <p:spTgt spid="3">
                                            <p:txEl>
                                              <p:pRg st="8" end="8"/>
                                            </p:txEl>
                                          </p:spTgt>
                                        </p:tgtEl>
                                      </p:cBhvr>
                                    </p:animEffect>
                                  </p:childTnLst>
                                </p:cTn>
                              </p:par>
                              <p:par>
                                <p:cTn id="35" presetID="9" presetClass="emph" presetSubtype="0" grpId="0" nodeType="withEffect">
                                  <p:stCondLst>
                                    <p:cond delay="250"/>
                                  </p:stCondLst>
                                  <p:childTnLst>
                                    <p:set>
                                      <p:cBhvr>
                                        <p:cTn id="36" dur="indefinite"/>
                                        <p:tgtEl>
                                          <p:spTgt spid="3">
                                            <p:txEl>
                                              <p:pRg st="9" end="9"/>
                                            </p:txEl>
                                          </p:spTgt>
                                        </p:tgtEl>
                                        <p:attrNameLst>
                                          <p:attrName>style.opacity</p:attrName>
                                        </p:attrNameLst>
                                      </p:cBhvr>
                                      <p:to>
                                        <p:strVal val="0.5"/>
                                      </p:to>
                                    </p:set>
                                    <p:animEffect filter="image" prLst="opacity: 0.5">
                                      <p:cBhvr rctx="IE">
                                        <p:cTn id="37" dur="indefinite"/>
                                        <p:tgtEl>
                                          <p:spTgt spid="3">
                                            <p:txEl>
                                              <p:pRg st="9" end="9"/>
                                            </p:txEl>
                                          </p:spTgt>
                                        </p:tgtEl>
                                      </p:cBhvr>
                                    </p:animEffect>
                                  </p:childTnLst>
                                </p:cTn>
                              </p:par>
                              <p:par>
                                <p:cTn id="38" presetID="9" presetClass="emph" presetSubtype="0" grpId="0" nodeType="withEffect">
                                  <p:stCondLst>
                                    <p:cond delay="250"/>
                                  </p:stCondLst>
                                  <p:childTnLst>
                                    <p:set>
                                      <p:cBhvr>
                                        <p:cTn id="39" dur="indefinite"/>
                                        <p:tgtEl>
                                          <p:spTgt spid="3">
                                            <p:txEl>
                                              <p:pRg st="10" end="10"/>
                                            </p:txEl>
                                          </p:spTgt>
                                        </p:tgtEl>
                                        <p:attrNameLst>
                                          <p:attrName>style.opacity</p:attrName>
                                        </p:attrNameLst>
                                      </p:cBhvr>
                                      <p:to>
                                        <p:strVal val="0.5"/>
                                      </p:to>
                                    </p:set>
                                    <p:animEffect filter="image" prLst="opacity: 0.5">
                                      <p:cBhvr rctx="IE">
                                        <p:cTn id="40" dur="indefinite"/>
                                        <p:tgtEl>
                                          <p:spTgt spid="3">
                                            <p:txEl>
                                              <p:pRg st="10" end="10"/>
                                            </p:txEl>
                                          </p:spTgt>
                                        </p:tgtEl>
                                      </p:cBhvr>
                                    </p:animEffect>
                                  </p:childTnLst>
                                </p:cTn>
                              </p:par>
                              <p:par>
                                <p:cTn id="41" presetID="9" presetClass="emph" presetSubtype="0" grpId="0" nodeType="withEffect">
                                  <p:stCondLst>
                                    <p:cond delay="250"/>
                                  </p:stCondLst>
                                  <p:childTnLst>
                                    <p:set>
                                      <p:cBhvr>
                                        <p:cTn id="42" dur="indefinite"/>
                                        <p:tgtEl>
                                          <p:spTgt spid="14"/>
                                        </p:tgtEl>
                                        <p:attrNameLst>
                                          <p:attrName>style.opacity</p:attrName>
                                        </p:attrNameLst>
                                      </p:cBhvr>
                                      <p:to>
                                        <p:strVal val="0.1"/>
                                      </p:to>
                                    </p:set>
                                    <p:animEffect filter="image" prLst="opacity: 0.1">
                                      <p:cBhvr rctx="IE">
                                        <p:cTn id="43" dur="indefinite"/>
                                        <p:tgtEl>
                                          <p:spTgt spid="14"/>
                                        </p:tgtEl>
                                      </p:cBhvr>
                                    </p:animEffect>
                                  </p:childTnLst>
                                </p:cTn>
                              </p:par>
                              <p:par>
                                <p:cTn id="44" presetID="9" presetClass="emph" presetSubtype="0" grpId="0" nodeType="withEffect">
                                  <p:stCondLst>
                                    <p:cond delay="250"/>
                                  </p:stCondLst>
                                  <p:childTnLst>
                                    <p:set>
                                      <p:cBhvr>
                                        <p:cTn id="45" dur="indefinite"/>
                                        <p:tgtEl>
                                          <p:spTgt spid="11"/>
                                        </p:tgtEl>
                                        <p:attrNameLst>
                                          <p:attrName>style.opacity</p:attrName>
                                        </p:attrNameLst>
                                      </p:cBhvr>
                                      <p:to>
                                        <p:strVal val="0.1"/>
                                      </p:to>
                                    </p:set>
                                    <p:animEffect filter="image" prLst="opacity: 0.1">
                                      <p:cBhvr rctx="IE">
                                        <p:cTn id="46" dur="indefinite"/>
                                        <p:tgtEl>
                                          <p:spTgt spid="11"/>
                                        </p:tgtEl>
                                      </p:cBhvr>
                                    </p:animEffect>
                                  </p:childTnLst>
                                </p:cTn>
                              </p:par>
                              <p:par>
                                <p:cTn id="47" presetID="9" presetClass="emph" presetSubtype="0" grpId="0" nodeType="withEffect">
                                  <p:stCondLst>
                                    <p:cond delay="250"/>
                                  </p:stCondLst>
                                  <p:childTnLst>
                                    <p:set>
                                      <p:cBhvr>
                                        <p:cTn id="48" dur="indefinite"/>
                                        <p:tgtEl>
                                          <p:spTgt spid="5"/>
                                        </p:tgtEl>
                                        <p:attrNameLst>
                                          <p:attrName>style.opacity</p:attrName>
                                        </p:attrNameLst>
                                      </p:cBhvr>
                                      <p:to>
                                        <p:strVal val="0.5"/>
                                      </p:to>
                                    </p:set>
                                    <p:animEffect filter="image" prLst="opacity: 0.5">
                                      <p:cBhvr rctx="IE">
                                        <p:cTn id="49" dur="indefinite"/>
                                        <p:tgtEl>
                                          <p:spTgt spid="5"/>
                                        </p:tgtEl>
                                      </p:cBhvr>
                                    </p:animEffect>
                                  </p:childTnLst>
                                </p:cTn>
                              </p:par>
                              <p:par>
                                <p:cTn id="50" presetID="9" presetClass="emph" presetSubtype="0" grpId="0" nodeType="withEffect">
                                  <p:stCondLst>
                                    <p:cond delay="250"/>
                                  </p:stCondLst>
                                  <p:childTnLst>
                                    <p:set>
                                      <p:cBhvr>
                                        <p:cTn id="51" dur="indefinite"/>
                                        <p:tgtEl>
                                          <p:spTgt spid="19"/>
                                        </p:tgtEl>
                                        <p:attrNameLst>
                                          <p:attrName>style.opacity</p:attrName>
                                        </p:attrNameLst>
                                      </p:cBhvr>
                                      <p:to>
                                        <p:strVal val="0.1"/>
                                      </p:to>
                                    </p:set>
                                    <p:animEffect filter="image" prLst="opacity: 0.1">
                                      <p:cBhvr rctx="IE">
                                        <p:cTn id="52" dur="indefinite"/>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3" grpId="0" uiExpand="1" build="p"/>
      <p:bldP spid="5" grpId="0"/>
      <p:bldP spid="14" grpId="0" animBg="1"/>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91B0A-A7EA-4BDB-3E9D-81BD9BACCA11}"/>
              </a:ext>
            </a:extLst>
          </p:cNvPr>
          <p:cNvSpPr txBox="1">
            <a:spLocks/>
          </p:cNvSpPr>
          <p:nvPr/>
        </p:nvSpPr>
        <p:spPr>
          <a:xfrm>
            <a:off x="588263" y="457200"/>
            <a:ext cx="11018520" cy="553998"/>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r>
              <a:rPr lang="en-US"/>
              <a:t>Improving Application Concurrency and Availability</a:t>
            </a:r>
          </a:p>
        </p:txBody>
      </p:sp>
      <p:sp>
        <p:nvSpPr>
          <p:cNvPr id="3" name="TextBox 2">
            <a:extLst>
              <a:ext uri="{FF2B5EF4-FFF2-40B4-BE49-F238E27FC236}">
                <a16:creationId xmlns:a16="http://schemas.microsoft.com/office/drawing/2014/main" id="{3813A4F5-A0E6-E884-6DD2-A18AF27D770F}"/>
              </a:ext>
            </a:extLst>
          </p:cNvPr>
          <p:cNvSpPr txBox="1"/>
          <p:nvPr/>
        </p:nvSpPr>
        <p:spPr>
          <a:xfrm>
            <a:off x="858144" y="2738036"/>
            <a:ext cx="1875802" cy="615553"/>
          </a:xfrm>
          <a:prstGeom prst="rect">
            <a:avLst/>
          </a:prstGeom>
          <a:noFill/>
        </p:spPr>
        <p:txBody>
          <a:bodyPr wrap="square" lIns="0" tIns="0" rIns="0" bIns="0" rtlCol="0">
            <a:spAutoFit/>
          </a:bodyPr>
          <a:lstStyle/>
          <a:p>
            <a:pPr algn="ctr"/>
            <a:r>
              <a:rPr lang="en-US" sz="2000">
                <a:latin typeface="Segoe Sans Text Semibold"/>
                <a:cs typeface="Segoe Sans Text Semibold"/>
              </a:rPr>
              <a:t>Optimized Locking</a:t>
            </a:r>
          </a:p>
        </p:txBody>
      </p:sp>
      <p:sp>
        <p:nvSpPr>
          <p:cNvPr id="4" name="TextBox 3">
            <a:extLst>
              <a:ext uri="{FF2B5EF4-FFF2-40B4-BE49-F238E27FC236}">
                <a16:creationId xmlns:a16="http://schemas.microsoft.com/office/drawing/2014/main" id="{46FF52BA-1A23-C38E-3D06-AA891E425633}"/>
              </a:ext>
            </a:extLst>
          </p:cNvPr>
          <p:cNvSpPr txBox="1"/>
          <p:nvPr/>
        </p:nvSpPr>
        <p:spPr>
          <a:xfrm>
            <a:off x="3431380" y="2738035"/>
            <a:ext cx="5022459" cy="615553"/>
          </a:xfrm>
          <a:prstGeom prst="rect">
            <a:avLst/>
          </a:prstGeom>
          <a:noFill/>
        </p:spPr>
        <p:txBody>
          <a:bodyPr wrap="square" lIns="0" tIns="0" rIns="0" bIns="0" rtlCol="0">
            <a:spAutoFit/>
          </a:bodyPr>
          <a:lstStyle/>
          <a:p>
            <a:pPr algn="ctr"/>
            <a:r>
              <a:rPr lang="en-US" sz="2000">
                <a:latin typeface="Segoe Sans Text Semibold"/>
                <a:cs typeface="Segoe Sans Text Semibold"/>
              </a:rPr>
              <a:t>ABORT_QUERY_EXECUTION</a:t>
            </a:r>
          </a:p>
          <a:p>
            <a:pPr algn="ctr"/>
            <a:r>
              <a:rPr lang="en-US" sz="2000">
                <a:latin typeface="Segoe Sans Text Semibold"/>
                <a:cs typeface="Segoe Sans Text Semibold"/>
              </a:rPr>
              <a:t>query hint</a:t>
            </a:r>
          </a:p>
        </p:txBody>
      </p:sp>
      <p:sp>
        <p:nvSpPr>
          <p:cNvPr id="5" name="TextBox 4">
            <a:extLst>
              <a:ext uri="{FF2B5EF4-FFF2-40B4-BE49-F238E27FC236}">
                <a16:creationId xmlns:a16="http://schemas.microsoft.com/office/drawing/2014/main" id="{4419C485-99E1-AEBE-D0F2-5CA8844E87EB}"/>
              </a:ext>
            </a:extLst>
          </p:cNvPr>
          <p:cNvSpPr txBox="1"/>
          <p:nvPr/>
        </p:nvSpPr>
        <p:spPr>
          <a:xfrm>
            <a:off x="8853736" y="2738034"/>
            <a:ext cx="2507477" cy="615553"/>
          </a:xfrm>
          <a:prstGeom prst="rect">
            <a:avLst/>
          </a:prstGeom>
          <a:noFill/>
        </p:spPr>
        <p:txBody>
          <a:bodyPr wrap="square" lIns="0" tIns="0" rIns="0" bIns="0" rtlCol="0">
            <a:spAutoFit/>
          </a:bodyPr>
          <a:lstStyle/>
          <a:p>
            <a:pPr algn="ctr"/>
            <a:r>
              <a:rPr lang="en-US" sz="2000">
                <a:latin typeface="Segoe Sans Text Semibold"/>
                <a:cs typeface="Segoe Sans Text Semibold"/>
              </a:rPr>
              <a:t>Tempdb Resource Governance</a:t>
            </a:r>
          </a:p>
        </p:txBody>
      </p:sp>
      <p:pic>
        <p:nvPicPr>
          <p:cNvPr id="6" name="Picture 5">
            <a:extLst>
              <a:ext uri="{FF2B5EF4-FFF2-40B4-BE49-F238E27FC236}">
                <a16:creationId xmlns:a16="http://schemas.microsoft.com/office/drawing/2014/main" id="{E151B9B3-660C-E0BC-E8A7-D028598EBB6A}"/>
              </a:ext>
            </a:extLst>
          </p:cNvPr>
          <p:cNvPicPr>
            <a:picLocks noChangeAspect="1"/>
          </p:cNvPicPr>
          <p:nvPr/>
        </p:nvPicPr>
        <p:blipFill>
          <a:blip r:embed="rId3"/>
          <a:stretch>
            <a:fillRect/>
          </a:stretch>
        </p:blipFill>
        <p:spPr>
          <a:xfrm>
            <a:off x="1352247" y="1560800"/>
            <a:ext cx="972480" cy="972480"/>
          </a:xfrm>
          <a:prstGeom prst="rect">
            <a:avLst/>
          </a:prstGeom>
        </p:spPr>
      </p:pic>
      <p:sp>
        <p:nvSpPr>
          <p:cNvPr id="7" name="Rounded Rectangle 19">
            <a:extLst>
              <a:ext uri="{FF2B5EF4-FFF2-40B4-BE49-F238E27FC236}">
                <a16:creationId xmlns:a16="http://schemas.microsoft.com/office/drawing/2014/main" id="{1E0D9430-9830-7104-9C5D-3E5ED34C3B1B}"/>
              </a:ext>
            </a:extLst>
          </p:cNvPr>
          <p:cNvSpPr/>
          <p:nvPr/>
        </p:nvSpPr>
        <p:spPr bwMode="auto">
          <a:xfrm>
            <a:off x="399450" y="3627047"/>
            <a:ext cx="2878073" cy="2608745"/>
          </a:xfrm>
          <a:prstGeom prst="roundRect">
            <a:avLst>
              <a:gd name="adj" fmla="val 8214"/>
            </a:avLst>
          </a:prstGeom>
          <a:solidFill>
            <a:schemeClr val="bg1"/>
          </a:solidFill>
          <a:ln w="31750">
            <a:gradFill>
              <a:gsLst>
                <a:gs pos="0">
                  <a:srgbClr val="C03BC4"/>
                </a:gs>
                <a:gs pos="100000">
                  <a:srgbClr val="0078D4"/>
                </a:gs>
              </a:gsLst>
              <a:lin ang="5400000" scaled="1"/>
            </a:gradFill>
          </a:ln>
          <a:effectLst>
            <a:outerShdw blurRad="63500" dist="63500" dir="2700000" algn="ctr" rotWithShape="0">
              <a:srgbClr val="454142">
                <a:alpha val="20000"/>
              </a:srgbClr>
            </a:outerShdw>
          </a:effectLst>
        </p:spPr>
        <p:txBody>
          <a:bodyPr wrap="none" lIns="457200" tIns="274320" rIns="274320" bIns="274320" rtlCol="0" anchor="ctr" anchorCtr="0">
            <a:no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algn="ctr" defTabSz="914400"/>
            <a:r>
              <a:rPr lang="en-US" sz="1400">
                <a:solidFill>
                  <a:schemeClr val="tx1"/>
                </a:solidFill>
                <a:latin typeface="Cascadia Code" panose="020B0609020000020004" pitchFamily="49" charset="0"/>
              </a:rPr>
              <a:t>Eliminate </a:t>
            </a:r>
          </a:p>
          <a:p>
            <a:pPr algn="ctr" defTabSz="914400"/>
            <a:r>
              <a:rPr lang="en-US" sz="1400">
                <a:solidFill>
                  <a:schemeClr val="tx1"/>
                </a:solidFill>
                <a:latin typeface="Cascadia Code" panose="020B0609020000020004" pitchFamily="49" charset="0"/>
              </a:rPr>
              <a:t>lock escalation</a:t>
            </a:r>
          </a:p>
          <a:p>
            <a:pPr algn="ctr" defTabSz="914400"/>
            <a:endParaRPr lang="en-US" sz="1400">
              <a:solidFill>
                <a:schemeClr val="tx1"/>
              </a:solidFill>
              <a:latin typeface="Cascadia Code" panose="020B0609020000020004" pitchFamily="49" charset="0"/>
            </a:endParaRPr>
          </a:p>
          <a:p>
            <a:pPr algn="ctr" defTabSz="914400"/>
            <a:r>
              <a:rPr lang="en-US" sz="1400">
                <a:latin typeface="Cascadia Code" panose="020B0609020000020004" pitchFamily="49" charset="0"/>
              </a:rPr>
              <a:t>Lock After </a:t>
            </a:r>
          </a:p>
          <a:p>
            <a:pPr algn="ctr" defTabSz="914400"/>
            <a:r>
              <a:rPr lang="en-US" sz="1400">
                <a:latin typeface="Cascadia Code" panose="020B0609020000020004" pitchFamily="49" charset="0"/>
              </a:rPr>
              <a:t>Qualification (LAQ)</a:t>
            </a:r>
          </a:p>
          <a:p>
            <a:pPr algn="ctr" defTabSz="914400"/>
            <a:endParaRPr lang="en-US" sz="1400">
              <a:latin typeface="Cascadia Code" panose="020B0609020000020004" pitchFamily="49" charset="0"/>
            </a:endParaRPr>
          </a:p>
          <a:p>
            <a:pPr algn="ctr" defTabSz="914400"/>
            <a:r>
              <a:rPr lang="en-US" sz="1400">
                <a:latin typeface="Cascadia Code" panose="020B0609020000020004" pitchFamily="49" charset="0"/>
              </a:rPr>
              <a:t>Requires </a:t>
            </a:r>
          </a:p>
          <a:p>
            <a:pPr algn="ctr" defTabSz="914400"/>
            <a:r>
              <a:rPr lang="en-US" sz="1400">
                <a:latin typeface="Cascadia Code" panose="020B0609020000020004" pitchFamily="49" charset="0"/>
              </a:rPr>
              <a:t>ADR,RCSI, </a:t>
            </a:r>
          </a:p>
          <a:p>
            <a:pPr algn="ctr" defTabSz="914400"/>
            <a:r>
              <a:rPr lang="en-US" sz="1400">
                <a:latin typeface="Cascadia Code" panose="020B0609020000020004" pitchFamily="49" charset="0"/>
              </a:rPr>
              <a:t>and db option</a:t>
            </a:r>
            <a:endParaRPr lang="en-US" sz="1400">
              <a:solidFill>
                <a:schemeClr val="tx1"/>
              </a:solidFill>
              <a:latin typeface="Cascadia Code" panose="020B0609020000020004" pitchFamily="49" charset="0"/>
            </a:endParaRPr>
          </a:p>
        </p:txBody>
      </p:sp>
      <p:pic>
        <p:nvPicPr>
          <p:cNvPr id="8" name="Picture 7">
            <a:extLst>
              <a:ext uri="{FF2B5EF4-FFF2-40B4-BE49-F238E27FC236}">
                <a16:creationId xmlns:a16="http://schemas.microsoft.com/office/drawing/2014/main" id="{12A4718C-B011-3A33-4715-47376D7659BB}"/>
              </a:ext>
            </a:extLst>
          </p:cNvPr>
          <p:cNvPicPr>
            <a:picLocks noChangeAspect="1"/>
          </p:cNvPicPr>
          <p:nvPr/>
        </p:nvPicPr>
        <p:blipFill>
          <a:blip r:embed="rId4"/>
          <a:stretch>
            <a:fillRect/>
          </a:stretch>
        </p:blipFill>
        <p:spPr>
          <a:xfrm>
            <a:off x="5499633" y="1647328"/>
            <a:ext cx="885953" cy="885953"/>
          </a:xfrm>
          <a:prstGeom prst="rect">
            <a:avLst/>
          </a:prstGeom>
        </p:spPr>
      </p:pic>
      <p:sp>
        <p:nvSpPr>
          <p:cNvPr id="9" name="Rounded Rectangle 19">
            <a:extLst>
              <a:ext uri="{FF2B5EF4-FFF2-40B4-BE49-F238E27FC236}">
                <a16:creationId xmlns:a16="http://schemas.microsoft.com/office/drawing/2014/main" id="{FD92F34C-344D-43A3-C287-198E585C7610}"/>
              </a:ext>
            </a:extLst>
          </p:cNvPr>
          <p:cNvSpPr/>
          <p:nvPr/>
        </p:nvSpPr>
        <p:spPr bwMode="auto">
          <a:xfrm>
            <a:off x="4350498" y="3627047"/>
            <a:ext cx="3184222" cy="2608745"/>
          </a:xfrm>
          <a:prstGeom prst="roundRect">
            <a:avLst>
              <a:gd name="adj" fmla="val 8214"/>
            </a:avLst>
          </a:prstGeom>
          <a:solidFill>
            <a:schemeClr val="bg1"/>
          </a:solidFill>
          <a:ln w="31750">
            <a:gradFill>
              <a:gsLst>
                <a:gs pos="0">
                  <a:srgbClr val="C03BC4"/>
                </a:gs>
                <a:gs pos="100000">
                  <a:srgbClr val="0078D4"/>
                </a:gs>
              </a:gsLst>
              <a:lin ang="5400000" scaled="1"/>
            </a:gradFill>
          </a:ln>
          <a:effectLst>
            <a:outerShdw blurRad="63500" dist="63500" dir="2700000" algn="ctr" rotWithShape="0">
              <a:srgbClr val="454142">
                <a:alpha val="20000"/>
              </a:srgbClr>
            </a:outerShdw>
          </a:effectLst>
        </p:spPr>
        <p:txBody>
          <a:bodyPr wrap="none" lIns="457200" tIns="274320" rIns="274320" bIns="274320" rtlCol="0" anchor="ctr" anchorCtr="0">
            <a:no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algn="ctr" defTabSz="914400"/>
            <a:r>
              <a:rPr lang="en-US" sz="1400">
                <a:latin typeface="Cascadia Code" panose="020B0609020000020004" pitchFamily="49" charset="0"/>
              </a:rPr>
              <a:t>Abort future </a:t>
            </a:r>
          </a:p>
          <a:p>
            <a:pPr algn="ctr" defTabSz="914400"/>
            <a:r>
              <a:rPr lang="en-US" sz="1400">
                <a:latin typeface="Cascadia Code" panose="020B0609020000020004" pitchFamily="49" charset="0"/>
              </a:rPr>
              <a:t>query execution</a:t>
            </a:r>
            <a:endParaRPr lang="en-US" sz="1400">
              <a:solidFill>
                <a:schemeClr val="tx1"/>
              </a:solidFill>
              <a:latin typeface="Cascadia Code" panose="020B0609020000020004" pitchFamily="49" charset="0"/>
            </a:endParaRPr>
          </a:p>
          <a:p>
            <a:pPr algn="ctr" defTabSz="914400"/>
            <a:endParaRPr lang="en-US" sz="1400">
              <a:solidFill>
                <a:schemeClr val="tx1"/>
              </a:solidFill>
              <a:latin typeface="Cascadia Code" panose="020B0609020000020004" pitchFamily="49" charset="0"/>
            </a:endParaRPr>
          </a:p>
          <a:p>
            <a:pPr algn="ctr" defTabSz="914400"/>
            <a:r>
              <a:rPr lang="en-US" sz="1400">
                <a:latin typeface="Cascadia Code" panose="020B0609020000020004" pitchFamily="49" charset="0"/>
              </a:rPr>
              <a:t>Stop rogue queries </a:t>
            </a:r>
          </a:p>
          <a:p>
            <a:pPr algn="ctr" defTabSz="914400"/>
            <a:r>
              <a:rPr lang="en-US" sz="1400">
                <a:latin typeface="Cascadia Code" panose="020B0609020000020004" pitchFamily="49" charset="0"/>
              </a:rPr>
              <a:t>from harming other users</a:t>
            </a:r>
          </a:p>
          <a:p>
            <a:pPr algn="ctr" defTabSz="914400"/>
            <a:endParaRPr lang="en-US" sz="1400">
              <a:latin typeface="Cascadia Code" panose="020B0609020000020004" pitchFamily="49" charset="0"/>
            </a:endParaRPr>
          </a:p>
          <a:p>
            <a:pPr algn="ctr" defTabSz="914400"/>
            <a:r>
              <a:rPr lang="en-US" sz="1400">
                <a:solidFill>
                  <a:schemeClr val="tx1"/>
                </a:solidFill>
                <a:latin typeface="Cascadia Code" panose="020B0609020000020004" pitchFamily="49" charset="0"/>
              </a:rPr>
              <a:t>Query Store Hint</a:t>
            </a:r>
          </a:p>
        </p:txBody>
      </p:sp>
      <p:sp>
        <p:nvSpPr>
          <p:cNvPr id="10" name="Rounded Rectangle 19">
            <a:extLst>
              <a:ext uri="{FF2B5EF4-FFF2-40B4-BE49-F238E27FC236}">
                <a16:creationId xmlns:a16="http://schemas.microsoft.com/office/drawing/2014/main" id="{B3C6D566-A1A4-F04E-4F01-C85E60BD98CF}"/>
              </a:ext>
            </a:extLst>
          </p:cNvPr>
          <p:cNvSpPr/>
          <p:nvPr/>
        </p:nvSpPr>
        <p:spPr bwMode="auto">
          <a:xfrm>
            <a:off x="8607697" y="3627047"/>
            <a:ext cx="2999554" cy="2608745"/>
          </a:xfrm>
          <a:prstGeom prst="roundRect">
            <a:avLst>
              <a:gd name="adj" fmla="val 8214"/>
            </a:avLst>
          </a:prstGeom>
          <a:solidFill>
            <a:schemeClr val="bg1"/>
          </a:solidFill>
          <a:ln w="31750">
            <a:gradFill>
              <a:gsLst>
                <a:gs pos="0">
                  <a:srgbClr val="C03BC4"/>
                </a:gs>
                <a:gs pos="100000">
                  <a:srgbClr val="0078D4"/>
                </a:gs>
              </a:gsLst>
              <a:lin ang="5400000" scaled="1"/>
            </a:gradFill>
          </a:ln>
          <a:effectLst>
            <a:outerShdw blurRad="63500" dist="63500" dir="2700000" algn="ctr" rotWithShape="0">
              <a:srgbClr val="454142">
                <a:alpha val="20000"/>
              </a:srgbClr>
            </a:outerShdw>
          </a:effectLst>
        </p:spPr>
        <p:txBody>
          <a:bodyPr wrap="none" lIns="457200" tIns="274320" rIns="274320" bIns="274320" rtlCol="0" anchor="ctr" anchorCtr="0">
            <a:no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algn="ctr" defTabSz="914400"/>
            <a:r>
              <a:rPr lang="en-US" sz="1400">
                <a:solidFill>
                  <a:schemeClr val="tx1"/>
                </a:solidFill>
                <a:latin typeface="Cascadia Code" panose="020B0609020000020004" pitchFamily="49" charset="0"/>
              </a:rPr>
              <a:t>Tempdb space usage can </a:t>
            </a:r>
          </a:p>
          <a:p>
            <a:pPr algn="ctr" defTabSz="914400"/>
            <a:r>
              <a:rPr lang="en-US" sz="1400">
                <a:solidFill>
                  <a:schemeClr val="tx1"/>
                </a:solidFill>
                <a:latin typeface="Cascadia Code" panose="020B0609020000020004" pitchFamily="49" charset="0"/>
              </a:rPr>
              <a:t>grow out of control</a:t>
            </a:r>
          </a:p>
          <a:p>
            <a:pPr algn="ctr" defTabSz="914400"/>
            <a:endParaRPr lang="en-US" sz="1400">
              <a:latin typeface="Cascadia Code" panose="020B0609020000020004" pitchFamily="49" charset="0"/>
            </a:endParaRPr>
          </a:p>
          <a:p>
            <a:pPr algn="ctr" defTabSz="914400"/>
            <a:r>
              <a:rPr lang="en-US" sz="1400">
                <a:solidFill>
                  <a:schemeClr val="tx1"/>
                </a:solidFill>
                <a:latin typeface="Cascadia Code" panose="020B0609020000020004" pitchFamily="49" charset="0"/>
              </a:rPr>
              <a:t>Need to control and </a:t>
            </a:r>
          </a:p>
          <a:p>
            <a:pPr algn="ctr" defTabSz="914400"/>
            <a:r>
              <a:rPr lang="en-US" sz="1400">
                <a:solidFill>
                  <a:schemeClr val="tx1"/>
                </a:solidFill>
                <a:latin typeface="Cascadia Code" panose="020B0609020000020004" pitchFamily="49" charset="0"/>
              </a:rPr>
              <a:t>isolate users</a:t>
            </a:r>
          </a:p>
          <a:p>
            <a:pPr algn="ctr" defTabSz="914400"/>
            <a:endParaRPr lang="en-US" sz="1400">
              <a:latin typeface="Cascadia Code" panose="020B0609020000020004" pitchFamily="49" charset="0"/>
            </a:endParaRPr>
          </a:p>
          <a:p>
            <a:pPr algn="ctr" defTabSz="914400"/>
            <a:r>
              <a:rPr lang="en-US" sz="1400">
                <a:solidFill>
                  <a:schemeClr val="tx1"/>
                </a:solidFill>
                <a:latin typeface="Cascadia Code" panose="020B0609020000020004" pitchFamily="49" charset="0"/>
              </a:rPr>
              <a:t>Flexibility to change </a:t>
            </a:r>
          </a:p>
          <a:p>
            <a:pPr algn="ctr" defTabSz="914400"/>
            <a:r>
              <a:rPr lang="en-US" sz="1400">
                <a:solidFill>
                  <a:schemeClr val="tx1"/>
                </a:solidFill>
                <a:latin typeface="Cascadia Code" panose="020B0609020000020004" pitchFamily="49" charset="0"/>
              </a:rPr>
              <a:t>policy over time. </a:t>
            </a:r>
          </a:p>
          <a:p>
            <a:pPr algn="ctr" defTabSz="914400"/>
            <a:r>
              <a:rPr lang="en-US" sz="1400">
                <a:solidFill>
                  <a:schemeClr val="tx1"/>
                </a:solidFill>
                <a:latin typeface="Cascadia Code" panose="020B0609020000020004" pitchFamily="49" charset="0"/>
              </a:rPr>
              <a:t>Fixed size or %</a:t>
            </a:r>
          </a:p>
        </p:txBody>
      </p:sp>
      <p:pic>
        <p:nvPicPr>
          <p:cNvPr id="11" name="Picture 10">
            <a:extLst>
              <a:ext uri="{FF2B5EF4-FFF2-40B4-BE49-F238E27FC236}">
                <a16:creationId xmlns:a16="http://schemas.microsoft.com/office/drawing/2014/main" id="{CC9BEE79-573F-220E-60CB-BE994E3470E3}"/>
              </a:ext>
            </a:extLst>
          </p:cNvPr>
          <p:cNvPicPr>
            <a:picLocks noChangeAspect="1"/>
          </p:cNvPicPr>
          <p:nvPr/>
        </p:nvPicPr>
        <p:blipFill>
          <a:blip r:embed="rId5"/>
          <a:stretch>
            <a:fillRect/>
          </a:stretch>
        </p:blipFill>
        <p:spPr>
          <a:xfrm>
            <a:off x="9325292" y="1264857"/>
            <a:ext cx="1564365" cy="1564365"/>
          </a:xfrm>
          <a:prstGeom prst="rect">
            <a:avLst/>
          </a:prstGeom>
        </p:spPr>
      </p:pic>
    </p:spTree>
    <p:extLst>
      <p:ext uri="{BB962C8B-B14F-4D97-AF65-F5344CB8AC3E}">
        <p14:creationId xmlns:p14="http://schemas.microsoft.com/office/powerpoint/2010/main" val="3688843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D518D-03E6-A80A-27FD-36C04F92500C}"/>
              </a:ext>
            </a:extLst>
          </p:cNvPr>
          <p:cNvSpPr>
            <a:spLocks noGrp="1"/>
          </p:cNvSpPr>
          <p:nvPr>
            <p:ph type="title"/>
          </p:nvPr>
        </p:nvSpPr>
        <p:spPr>
          <a:xfrm>
            <a:off x="585216" y="3701723"/>
            <a:ext cx="6217920" cy="553998"/>
          </a:xfrm>
        </p:spPr>
        <p:txBody>
          <a:bodyPr/>
          <a:lstStyle/>
          <a:p>
            <a:r>
              <a:rPr lang="en-US"/>
              <a:t>Demo: </a:t>
            </a:r>
            <a:br>
              <a:rPr lang="en-US"/>
            </a:br>
            <a:r>
              <a:rPr lang="en-US"/>
              <a:t>Improving Application Concurrency</a:t>
            </a:r>
          </a:p>
        </p:txBody>
      </p:sp>
    </p:spTree>
    <p:extLst>
      <p:ext uri="{BB962C8B-B14F-4D97-AF65-F5344CB8AC3E}">
        <p14:creationId xmlns:p14="http://schemas.microsoft.com/office/powerpoint/2010/main" val="3675384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CA609-D9F8-AF77-5D06-E84C62A55203}"/>
            </a:ext>
          </a:extLst>
        </p:cNvPr>
        <p:cNvGrpSpPr/>
        <p:nvPr/>
      </p:nvGrpSpPr>
      <p:grpSpPr>
        <a:xfrm>
          <a:off x="0" y="0"/>
          <a:ext cx="0" cy="0"/>
          <a:chOff x="0" y="0"/>
          <a:chExt cx="0" cy="0"/>
        </a:xfrm>
      </p:grpSpPr>
      <p:pic>
        <p:nvPicPr>
          <p:cNvPr id="8" name="Picture 7" descr="Padlock on computer motherboard">
            <a:extLst>
              <a:ext uri="{FF2B5EF4-FFF2-40B4-BE49-F238E27FC236}">
                <a16:creationId xmlns:a16="http://schemas.microsoft.com/office/drawing/2014/main" id="{05173545-03C8-64DA-A971-0CCAEA3BB01B}"/>
              </a:ext>
            </a:extLst>
          </p:cNvPr>
          <p:cNvPicPr>
            <a:picLocks noChangeAspect="1"/>
          </p:cNvPicPr>
          <p:nvPr/>
        </p:nvPicPr>
        <p:blipFill>
          <a:blip r:embed="rId3"/>
          <a:srcRect b="15730"/>
          <a:stretch>
            <a:fillRect/>
          </a:stretch>
        </p:blipFill>
        <p:spPr>
          <a:xfrm>
            <a:off x="20" y="10"/>
            <a:ext cx="12191980" cy="6857990"/>
          </a:xfrm>
          <a:prstGeom prst="rect">
            <a:avLst/>
          </a:prstGeom>
          <a:noFill/>
        </p:spPr>
      </p:pic>
      <p:sp>
        <p:nvSpPr>
          <p:cNvPr id="6" name="Title 5">
            <a:extLst>
              <a:ext uri="{FF2B5EF4-FFF2-40B4-BE49-F238E27FC236}">
                <a16:creationId xmlns:a16="http://schemas.microsoft.com/office/drawing/2014/main" id="{042362F5-77DC-9E66-A76A-F530F58FAF01}"/>
              </a:ext>
            </a:extLst>
          </p:cNvPr>
          <p:cNvSpPr>
            <a:spLocks noGrp="1"/>
          </p:cNvSpPr>
          <p:nvPr>
            <p:ph type="title"/>
          </p:nvPr>
        </p:nvSpPr>
        <p:spPr>
          <a:xfrm>
            <a:off x="7223091" y="1322057"/>
            <a:ext cx="4968889" cy="3944424"/>
          </a:xfrm>
        </p:spPr>
        <p:txBody>
          <a:bodyPr wrap="square" anchor="b">
            <a:normAutofit fontScale="90000"/>
          </a:bodyPr>
          <a:lstStyle/>
          <a:p>
            <a:r>
              <a:rPr lang="en-US"/>
              <a:t>Developers need better concurrency and don’t want to worry about locking internals</a:t>
            </a:r>
          </a:p>
        </p:txBody>
      </p:sp>
    </p:spTree>
    <p:extLst>
      <p:ext uri="{BB962C8B-B14F-4D97-AF65-F5344CB8AC3E}">
        <p14:creationId xmlns:p14="http://schemas.microsoft.com/office/powerpoint/2010/main" val="218531836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1 - Lock Escalation without Optimized Locking">
            <a:hlinkClick r:id="" action="ppaction://media"/>
            <a:extLst>
              <a:ext uri="{FF2B5EF4-FFF2-40B4-BE49-F238E27FC236}">
                <a16:creationId xmlns:a16="http://schemas.microsoft.com/office/drawing/2014/main" id="{DC354C86-8BF6-1B2D-5CCE-D9ACED3407C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947688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2 - Lock Escalation with OL">
            <a:hlinkClick r:id="" action="ppaction://media"/>
            <a:extLst>
              <a:ext uri="{FF2B5EF4-FFF2-40B4-BE49-F238E27FC236}">
                <a16:creationId xmlns:a16="http://schemas.microsoft.com/office/drawing/2014/main" id="{52B493F4-2EAA-47C8-E6F7-323B72FE316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92487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5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3 - Blocking without LAQ">
            <a:hlinkClick r:id="" action="ppaction://media"/>
            <a:extLst>
              <a:ext uri="{FF2B5EF4-FFF2-40B4-BE49-F238E27FC236}">
                <a16:creationId xmlns:a16="http://schemas.microsoft.com/office/drawing/2014/main" id="{65FC9B18-CEDB-132F-4536-49B6C235787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2916328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8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4 - LAQ enabled">
            <a:hlinkClick r:id="" action="ppaction://media"/>
            <a:extLst>
              <a:ext uri="{FF2B5EF4-FFF2-40B4-BE49-F238E27FC236}">
                <a16:creationId xmlns:a16="http://schemas.microsoft.com/office/drawing/2014/main" id="{401D3689-F001-220B-36A0-354595964D3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6045464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FFD70-01CF-79C5-553A-E6A152C2FC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9A7558-7D89-761C-16AB-BDC76A5C3D7D}"/>
              </a:ext>
            </a:extLst>
          </p:cNvPr>
          <p:cNvSpPr>
            <a:spLocks noGrp="1"/>
          </p:cNvSpPr>
          <p:nvPr>
            <p:ph type="title"/>
          </p:nvPr>
        </p:nvSpPr>
        <p:spPr>
          <a:xfrm>
            <a:off x="585215" y="2593728"/>
            <a:ext cx="6913739" cy="1661993"/>
          </a:xfrm>
        </p:spPr>
        <p:txBody>
          <a:bodyPr/>
          <a:lstStyle/>
          <a:p>
            <a:r>
              <a:rPr lang="en-US"/>
              <a:t>Demo:</a:t>
            </a:r>
            <a:br>
              <a:rPr lang="en-US"/>
            </a:br>
            <a:br>
              <a:rPr lang="en-US"/>
            </a:br>
            <a:r>
              <a:rPr lang="en-US"/>
              <a:t>ABORT_QUERY_EXECUTION</a:t>
            </a:r>
          </a:p>
        </p:txBody>
      </p:sp>
    </p:spTree>
    <p:extLst>
      <p:ext uri="{BB962C8B-B14F-4D97-AF65-F5344CB8AC3E}">
        <p14:creationId xmlns:p14="http://schemas.microsoft.com/office/powerpoint/2010/main" val="41510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B110E-24EC-9492-8058-A7BF6948C1DA}"/>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976AD126-3EAC-3525-3CA0-0686DFFDFB2A}"/>
              </a:ext>
            </a:extLst>
          </p:cNvPr>
          <p:cNvPicPr>
            <a:picLocks noChangeAspect="1"/>
          </p:cNvPicPr>
          <p:nvPr/>
        </p:nvPicPr>
        <p:blipFill>
          <a:blip r:embed="rId3"/>
          <a:srcRect/>
          <a:stretch>
            <a:fillRect/>
          </a:stretch>
        </p:blipFill>
        <p:spPr>
          <a:xfrm>
            <a:off x="20" y="10"/>
            <a:ext cx="12191980" cy="6857990"/>
          </a:xfrm>
          <a:prstGeom prst="rect">
            <a:avLst/>
          </a:prstGeom>
          <a:noFill/>
        </p:spPr>
      </p:pic>
      <p:sp>
        <p:nvSpPr>
          <p:cNvPr id="6" name="Title 5">
            <a:extLst>
              <a:ext uri="{FF2B5EF4-FFF2-40B4-BE49-F238E27FC236}">
                <a16:creationId xmlns:a16="http://schemas.microsoft.com/office/drawing/2014/main" id="{0375F52E-9F80-9BB4-3189-2855A37CD8D1}"/>
              </a:ext>
            </a:extLst>
          </p:cNvPr>
          <p:cNvSpPr>
            <a:spLocks noGrp="1"/>
          </p:cNvSpPr>
          <p:nvPr>
            <p:ph type="title"/>
          </p:nvPr>
        </p:nvSpPr>
        <p:spPr>
          <a:xfrm>
            <a:off x="-3" y="0"/>
            <a:ext cx="5669280" cy="6858000"/>
          </a:xfrm>
        </p:spPr>
        <p:txBody>
          <a:bodyPr wrap="square" anchor="ctr">
            <a:normAutofit/>
          </a:bodyPr>
          <a:lstStyle/>
          <a:p>
            <a:r>
              <a:rPr lang="en-US"/>
              <a:t>Administrators need to keep servers running despite rogue queries</a:t>
            </a:r>
          </a:p>
        </p:txBody>
      </p:sp>
    </p:spTree>
    <p:extLst>
      <p:ext uri="{BB962C8B-B14F-4D97-AF65-F5344CB8AC3E}">
        <p14:creationId xmlns:p14="http://schemas.microsoft.com/office/powerpoint/2010/main" val="297446882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1 - ABORT_QUERY_EXECUTION">
            <a:hlinkClick r:id="" action="ppaction://media"/>
            <a:extLst>
              <a:ext uri="{FF2B5EF4-FFF2-40B4-BE49-F238E27FC236}">
                <a16:creationId xmlns:a16="http://schemas.microsoft.com/office/drawing/2014/main" id="{04A8969C-EADA-B55B-148F-C29A5765C96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874955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1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D518D-03E6-A80A-27FD-36C04F92500C}"/>
              </a:ext>
            </a:extLst>
          </p:cNvPr>
          <p:cNvSpPr>
            <a:spLocks noGrp="1"/>
          </p:cNvSpPr>
          <p:nvPr>
            <p:ph type="title"/>
          </p:nvPr>
        </p:nvSpPr>
        <p:spPr>
          <a:xfrm>
            <a:off x="585216" y="2039730"/>
            <a:ext cx="6217920" cy="2215991"/>
          </a:xfrm>
        </p:spPr>
        <p:txBody>
          <a:bodyPr/>
          <a:lstStyle/>
          <a:p>
            <a:r>
              <a:rPr lang="en-US"/>
              <a:t>Demo:</a:t>
            </a:r>
            <a:br>
              <a:rPr lang="en-US"/>
            </a:br>
            <a:r>
              <a:rPr lang="en-US"/>
              <a:t> </a:t>
            </a:r>
            <a:br>
              <a:rPr lang="en-US"/>
            </a:br>
            <a:r>
              <a:rPr lang="en-US"/>
              <a:t>Tempdb Resource Governance</a:t>
            </a:r>
          </a:p>
        </p:txBody>
      </p:sp>
    </p:spTree>
    <p:extLst>
      <p:ext uri="{BB962C8B-B14F-4D97-AF65-F5344CB8AC3E}">
        <p14:creationId xmlns:p14="http://schemas.microsoft.com/office/powerpoint/2010/main" val="2621280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DCDA9-B002-FC72-0B71-868B98AB488A}"/>
            </a:ext>
          </a:extLst>
        </p:cNvPr>
        <p:cNvGrpSpPr/>
        <p:nvPr/>
      </p:nvGrpSpPr>
      <p:grpSpPr>
        <a:xfrm>
          <a:off x="0" y="0"/>
          <a:ext cx="0" cy="0"/>
          <a:chOff x="0" y="0"/>
          <a:chExt cx="0" cy="0"/>
        </a:xfrm>
      </p:grpSpPr>
      <p:pic>
        <p:nvPicPr>
          <p:cNvPr id="8" name="Picture 7" descr="A ladder in the desert">
            <a:extLst>
              <a:ext uri="{FF2B5EF4-FFF2-40B4-BE49-F238E27FC236}">
                <a16:creationId xmlns:a16="http://schemas.microsoft.com/office/drawing/2014/main" id="{0FA46FC5-B7E9-9EAE-B433-126233936FAE}"/>
              </a:ext>
            </a:extLst>
          </p:cNvPr>
          <p:cNvPicPr>
            <a:picLocks noChangeAspect="1"/>
          </p:cNvPicPr>
          <p:nvPr/>
        </p:nvPicPr>
        <p:blipFill>
          <a:blip r:embed="rId3"/>
          <a:srcRect b="15730"/>
          <a:stretch>
            <a:fillRect/>
          </a:stretch>
        </p:blipFill>
        <p:spPr>
          <a:xfrm>
            <a:off x="20" y="10"/>
            <a:ext cx="12191980" cy="6857990"/>
          </a:xfrm>
          <a:prstGeom prst="rect">
            <a:avLst/>
          </a:prstGeom>
          <a:noFill/>
        </p:spPr>
      </p:pic>
      <p:sp>
        <p:nvSpPr>
          <p:cNvPr id="6" name="Title 5">
            <a:extLst>
              <a:ext uri="{FF2B5EF4-FFF2-40B4-BE49-F238E27FC236}">
                <a16:creationId xmlns:a16="http://schemas.microsoft.com/office/drawing/2014/main" id="{48CA2918-99F3-9439-4CCB-3A4FA01519FC}"/>
              </a:ext>
            </a:extLst>
          </p:cNvPr>
          <p:cNvSpPr>
            <a:spLocks noGrp="1"/>
          </p:cNvSpPr>
          <p:nvPr>
            <p:ph type="title"/>
          </p:nvPr>
        </p:nvSpPr>
        <p:spPr>
          <a:xfrm>
            <a:off x="0" y="3657600"/>
            <a:ext cx="12192000" cy="3200400"/>
          </a:xfrm>
        </p:spPr>
        <p:txBody>
          <a:bodyPr wrap="square" anchor="b">
            <a:normAutofit/>
          </a:bodyPr>
          <a:lstStyle/>
          <a:p>
            <a:pPr algn="ctr"/>
            <a:r>
              <a:rPr lang="en-US" sz="2800"/>
              <a:t>Tempdb is growing out of control</a:t>
            </a:r>
          </a:p>
        </p:txBody>
      </p:sp>
    </p:spTree>
    <p:extLst>
      <p:ext uri="{BB962C8B-B14F-4D97-AF65-F5344CB8AC3E}">
        <p14:creationId xmlns:p14="http://schemas.microsoft.com/office/powerpoint/2010/main" val="19077325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rgbClr val="E25129"/>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9CAED74-2A6F-6C50-966F-ADC91162BCE4}"/>
              </a:ext>
            </a:extLst>
          </p:cNvPr>
          <p:cNvPicPr>
            <a:picLocks noChangeAspect="1"/>
          </p:cNvPicPr>
          <p:nvPr/>
        </p:nvPicPr>
        <p:blipFill>
          <a:blip r:embed="rId3"/>
          <a:stretch>
            <a:fillRect/>
          </a:stretch>
        </p:blipFill>
        <p:spPr>
          <a:xfrm>
            <a:off x="2536237" y="0"/>
            <a:ext cx="6843738" cy="6829332"/>
          </a:xfrm>
          <a:prstGeom prst="rect">
            <a:avLst/>
          </a:prstGeom>
        </p:spPr>
      </p:pic>
    </p:spTree>
    <p:extLst>
      <p:ext uri="{BB962C8B-B14F-4D97-AF65-F5344CB8AC3E}">
        <p14:creationId xmlns:p14="http://schemas.microsoft.com/office/powerpoint/2010/main" val="3581854261"/>
      </p:ext>
    </p:extLst>
  </p:cSld>
  <p:clrMapOvr>
    <a:masterClrMapping/>
  </p:clrMapOvr>
  <mc:AlternateContent xmlns:mc="http://schemas.openxmlformats.org/markup-compatibility/2006" xmlns:p14="http://schemas.microsoft.com/office/powerpoint/2010/main">
    <mc:Choice Requires="p14">
      <p:transition spd="slow" p14:dur="3000">
        <p14:ripp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cene 0 - Show current tempdb size">
            <a:hlinkClick r:id="" action="ppaction://media"/>
            <a:extLst>
              <a:ext uri="{FF2B5EF4-FFF2-40B4-BE49-F238E27FC236}">
                <a16:creationId xmlns:a16="http://schemas.microsoft.com/office/drawing/2014/main" id="{9F50B578-6C06-84B1-8766-2ECB60D994A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1982679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1 - Controlled tempdb usage">
            <a:hlinkClick r:id="" action="ppaction://media"/>
            <a:extLst>
              <a:ext uri="{FF2B5EF4-FFF2-40B4-BE49-F238E27FC236}">
                <a16:creationId xmlns:a16="http://schemas.microsoft.com/office/drawing/2014/main" id="{F5AB8197-1512-7BC3-6993-E3C33256A46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489803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0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cene 2 - Uncontrolled tempdb usage">
            <a:hlinkClick r:id="" action="ppaction://media"/>
            <a:extLst>
              <a:ext uri="{FF2B5EF4-FFF2-40B4-BE49-F238E27FC236}">
                <a16:creationId xmlns:a16="http://schemas.microsoft.com/office/drawing/2014/main" id="{A704A009-8FEC-37A2-5082-AB70E7135E9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21408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9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ene 3 - Setup RG for tempdb">
            <a:hlinkClick r:id="" action="ppaction://media"/>
            <a:extLst>
              <a:ext uri="{FF2B5EF4-FFF2-40B4-BE49-F238E27FC236}">
                <a16:creationId xmlns:a16="http://schemas.microsoft.com/office/drawing/2014/main" id="{BDAD5489-8754-208B-4D91-E988EE5926A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41681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cene 4 - Controlled tempdb usage">
            <a:hlinkClick r:id="" action="ppaction://media"/>
            <a:extLst>
              <a:ext uri="{FF2B5EF4-FFF2-40B4-BE49-F238E27FC236}">
                <a16:creationId xmlns:a16="http://schemas.microsoft.com/office/drawing/2014/main" id="{B34E55A0-6F1A-53FF-D8FE-BEAFDC22370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184039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6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10F67-DE5A-DD06-4FB3-AA3F36C55C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19B2F-8EC2-7F96-2D22-BE1962AF00D6}"/>
              </a:ext>
            </a:extLst>
          </p:cNvPr>
          <p:cNvSpPr>
            <a:spLocks noGrp="1"/>
          </p:cNvSpPr>
          <p:nvPr>
            <p:ph type="title"/>
          </p:nvPr>
        </p:nvSpPr>
        <p:spPr>
          <a:xfrm>
            <a:off x="588263" y="283580"/>
            <a:ext cx="11018520" cy="553998"/>
          </a:xfrm>
        </p:spPr>
        <p:txBody>
          <a:bodyPr/>
          <a:lstStyle/>
          <a:p>
            <a:r>
              <a:rPr lang="en-US"/>
              <a:t>Accelerating performance for SQL Server</a:t>
            </a:r>
          </a:p>
        </p:txBody>
      </p:sp>
      <p:sp>
        <p:nvSpPr>
          <p:cNvPr id="3" name="TextBox 2">
            <a:extLst>
              <a:ext uri="{FF2B5EF4-FFF2-40B4-BE49-F238E27FC236}">
                <a16:creationId xmlns:a16="http://schemas.microsoft.com/office/drawing/2014/main" id="{20D07A21-5DC2-6DCB-E53A-7C484EF92F6D}"/>
              </a:ext>
            </a:extLst>
          </p:cNvPr>
          <p:cNvSpPr txBox="1"/>
          <p:nvPr/>
        </p:nvSpPr>
        <p:spPr>
          <a:xfrm>
            <a:off x="588263" y="1041023"/>
            <a:ext cx="10754927" cy="5078313"/>
          </a:xfrm>
          <a:prstGeom prst="rect">
            <a:avLst/>
          </a:prstGeom>
          <a:noFill/>
        </p:spPr>
        <p:txBody>
          <a:bodyPr wrap="square" lIns="0" tIns="0" rIns="0" bIns="0" rtlCol="0">
            <a:spAutoFit/>
          </a:bodyPr>
          <a:lstStyle/>
          <a:p>
            <a:r>
              <a:rPr lang="en-US" sz="2400" dirty="0">
                <a:solidFill>
                  <a:schemeClr val="accent2"/>
                </a:solidFill>
                <a:latin typeface="+mj-lt"/>
              </a:rPr>
              <a:t>Optimized </a:t>
            </a:r>
            <a:r>
              <a:rPr lang="en-US" sz="2400" dirty="0" err="1">
                <a:solidFill>
                  <a:schemeClr val="accent2"/>
                </a:solidFill>
                <a:latin typeface="+mj-lt"/>
              </a:rPr>
              <a:t>sp_executesql</a:t>
            </a:r>
            <a:endParaRPr lang="en-US" sz="2400" dirty="0">
              <a:solidFill>
                <a:schemeClr val="accent2"/>
              </a:solidFill>
              <a:latin typeface="+mj-lt"/>
            </a:endParaRPr>
          </a:p>
          <a:p>
            <a:r>
              <a:rPr lang="en-US" sz="1800" dirty="0">
                <a:latin typeface="+mj-lt"/>
              </a:rPr>
              <a:t>Honor Compile locks and prevent plan cache bloat</a:t>
            </a:r>
          </a:p>
          <a:p>
            <a:endParaRPr lang="en-US" sz="2400" dirty="0">
              <a:solidFill>
                <a:schemeClr val="accent2"/>
              </a:solidFill>
              <a:latin typeface="+mj-lt"/>
            </a:endParaRPr>
          </a:p>
          <a:p>
            <a:r>
              <a:rPr lang="en-US" sz="2400" dirty="0">
                <a:solidFill>
                  <a:schemeClr val="accent2"/>
                </a:solidFill>
                <a:latin typeface="+mj-lt"/>
              </a:rPr>
              <a:t>Optional parameter plan optimization (OPPO)</a:t>
            </a:r>
          </a:p>
          <a:p>
            <a:r>
              <a:rPr lang="en-US" sz="1800" dirty="0">
                <a:latin typeface="+mj-lt"/>
              </a:rPr>
              <a:t>Extend PSPO to handle NULLs</a:t>
            </a:r>
          </a:p>
          <a:p>
            <a:endParaRPr lang="en-US" sz="2400" dirty="0">
              <a:solidFill>
                <a:schemeClr val="accent2"/>
              </a:solidFill>
              <a:latin typeface="+mj-lt"/>
            </a:endParaRPr>
          </a:p>
          <a:p>
            <a:r>
              <a:rPr lang="en-US" sz="2400" dirty="0">
                <a:solidFill>
                  <a:schemeClr val="accent2"/>
                </a:solidFill>
                <a:latin typeface="+mj-lt"/>
              </a:rPr>
              <a:t>Accelerated Database Recovery (ADR) in </a:t>
            </a:r>
            <a:r>
              <a:rPr lang="en-US" sz="2400" dirty="0" err="1">
                <a:solidFill>
                  <a:schemeClr val="accent2"/>
                </a:solidFill>
                <a:latin typeface="+mj-lt"/>
              </a:rPr>
              <a:t>tempdb</a:t>
            </a:r>
            <a:endParaRPr lang="en-US" sz="2400" dirty="0">
              <a:solidFill>
                <a:schemeClr val="accent2"/>
              </a:solidFill>
              <a:latin typeface="+mj-lt"/>
            </a:endParaRPr>
          </a:p>
          <a:p>
            <a:r>
              <a:rPr lang="en-US" sz="1800" dirty="0">
                <a:latin typeface="+mj-lt"/>
              </a:rPr>
              <a:t>Get all the benefits of ADR for temp object transactions</a:t>
            </a:r>
          </a:p>
          <a:p>
            <a:endParaRPr lang="en-US" sz="2400" dirty="0">
              <a:latin typeface="+mj-lt"/>
            </a:endParaRPr>
          </a:p>
          <a:p>
            <a:r>
              <a:rPr lang="en-US" sz="2400" dirty="0">
                <a:solidFill>
                  <a:schemeClr val="accent2"/>
                </a:solidFill>
                <a:latin typeface="+mj-lt"/>
              </a:rPr>
              <a:t>Query store for readable secondaries</a:t>
            </a:r>
          </a:p>
          <a:p>
            <a:r>
              <a:rPr lang="en-US" sz="1800" dirty="0">
                <a:latin typeface="+mj-lt"/>
              </a:rPr>
              <a:t>Empower performance analysis on all replicas</a:t>
            </a:r>
          </a:p>
          <a:p>
            <a:endParaRPr lang="en-US" sz="2400" dirty="0">
              <a:solidFill>
                <a:schemeClr val="accent2"/>
              </a:solidFill>
              <a:latin typeface="+mj-lt"/>
            </a:endParaRPr>
          </a:p>
          <a:p>
            <a:r>
              <a:rPr lang="en-US" sz="2400" dirty="0">
                <a:solidFill>
                  <a:schemeClr val="accent2"/>
                </a:solidFill>
                <a:latin typeface="+mj-lt"/>
              </a:rPr>
              <a:t>Persisted stats for readable secondaries</a:t>
            </a:r>
          </a:p>
          <a:p>
            <a:r>
              <a:rPr lang="en-US" sz="1800" dirty="0">
                <a:latin typeface="+mj-lt"/>
              </a:rPr>
              <a:t>Predictable stats on all readable secondaries using query store channel</a:t>
            </a:r>
          </a:p>
          <a:p>
            <a:endParaRPr lang="en-US" sz="2400" dirty="0">
              <a:solidFill>
                <a:schemeClr val="accent2"/>
              </a:solidFill>
              <a:latin typeface="+mj-lt"/>
            </a:endParaRPr>
          </a:p>
        </p:txBody>
      </p:sp>
    </p:spTree>
    <p:extLst>
      <p:ext uri="{BB962C8B-B14F-4D97-AF65-F5344CB8AC3E}">
        <p14:creationId xmlns:p14="http://schemas.microsoft.com/office/powerpoint/2010/main" val="924770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 presetClass="entr" presetSubtype="8" fill="hold" nodeType="after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 calcmode="lin" valueType="num">
                                      <p:cBhvr additive="base">
                                        <p:cTn id="16"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7" dur="1000" fill="hold"/>
                                        <p:tgtEl>
                                          <p:spTgt spid="3">
                                            <p:txEl>
                                              <p:pRg st="3" end="3"/>
                                            </p:txEl>
                                          </p:spTgt>
                                        </p:tgtEl>
                                        <p:attrNameLst>
                                          <p:attrName>ppt_y</p:attrName>
                                        </p:attrNameLst>
                                      </p:cBhvr>
                                      <p:tavLst>
                                        <p:tav tm="0">
                                          <p:val>
                                            <p:strVal val="#ppt_y"/>
                                          </p:val>
                                        </p:tav>
                                        <p:tav tm="100000">
                                          <p:val>
                                            <p:strVal val="#ppt_y"/>
                                          </p:val>
                                        </p:tav>
                                      </p:tavLst>
                                    </p:anim>
                                  </p:childTnLst>
                                </p:cTn>
                              </p:par>
                              <p:par>
                                <p:cTn id="18" presetID="2" presetClass="entr" presetSubtype="8"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1"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par>
                          <p:cTn id="22" fill="hold">
                            <p:stCondLst>
                              <p:cond delay="2000"/>
                            </p:stCondLst>
                            <p:childTnLst>
                              <p:par>
                                <p:cTn id="23" presetID="2" presetClass="entr" presetSubtype="8" fill="hold" nodeType="after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6" end="6"/>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0"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par>
                          <p:cTn id="31" fill="hold">
                            <p:stCondLst>
                              <p:cond delay="3000"/>
                            </p:stCondLst>
                            <p:childTnLst>
                              <p:par>
                                <p:cTn id="32" presetID="2" presetClass="entr" presetSubtype="8" fill="hold" nodeType="after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 calcmode="lin" valueType="num">
                                      <p:cBhvr additive="base">
                                        <p:cTn id="34"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5" dur="1000" fill="hold"/>
                                        <p:tgtEl>
                                          <p:spTgt spid="3">
                                            <p:txEl>
                                              <p:pRg st="9" end="9"/>
                                            </p:txEl>
                                          </p:spTgt>
                                        </p:tgtEl>
                                        <p:attrNameLst>
                                          <p:attrName>ppt_y</p:attrName>
                                        </p:attrNameLst>
                                      </p:cBhvr>
                                      <p:tavLst>
                                        <p:tav tm="0">
                                          <p:val>
                                            <p:strVal val="#ppt_y"/>
                                          </p:val>
                                        </p:tav>
                                        <p:tav tm="100000">
                                          <p:val>
                                            <p:strVal val="#ppt_y"/>
                                          </p:val>
                                        </p:tav>
                                      </p:tavLst>
                                    </p:anim>
                                  </p:childTnLst>
                                </p:cTn>
                              </p:par>
                              <p:par>
                                <p:cTn id="36" presetID="2" presetClass="entr" presetSubtype="8" fill="hold" nodeType="with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 calcmode="lin" valueType="num">
                                      <p:cBhvr additive="base">
                                        <p:cTn id="38" dur="100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39" dur="10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par>
                          <p:cTn id="40" fill="hold">
                            <p:stCondLst>
                              <p:cond delay="4000"/>
                            </p:stCondLst>
                            <p:childTnLst>
                              <p:par>
                                <p:cTn id="41" presetID="2" presetClass="entr" presetSubtype="8" fill="hold" nodeType="after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1000" fill="hold"/>
                                        <p:tgtEl>
                                          <p:spTgt spid="3">
                                            <p:txEl>
                                              <p:pRg st="12" end="12"/>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12" end="12"/>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1000" fill="hold"/>
                                        <p:tgtEl>
                                          <p:spTgt spid="3">
                                            <p:txEl>
                                              <p:pRg st="13" end="13"/>
                                            </p:txEl>
                                          </p:spTgt>
                                        </p:tgtEl>
                                        <p:attrNameLst>
                                          <p:attrName>ppt_x</p:attrName>
                                        </p:attrNameLst>
                                      </p:cBhvr>
                                      <p:tavLst>
                                        <p:tav tm="0">
                                          <p:val>
                                            <p:strVal val="0-#ppt_w/2"/>
                                          </p:val>
                                        </p:tav>
                                        <p:tav tm="100000">
                                          <p:val>
                                            <p:strVal val="#ppt_x"/>
                                          </p:val>
                                        </p:tav>
                                      </p:tavLst>
                                    </p:anim>
                                    <p:anim calcmode="lin" valueType="num">
                                      <p:cBhvr additive="base">
                                        <p:cTn id="48" dur="1000" fill="hold"/>
                                        <p:tgtEl>
                                          <p:spTgt spid="3">
                                            <p:txEl>
                                              <p:pRg st="13" end="1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0F5003-7224-A095-6755-D3590085471A}"/>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5998238-DC04-7C68-8CB8-02B488F37E7E}"/>
              </a:ext>
            </a:extLst>
          </p:cNvPr>
          <p:cNvSpPr>
            <a:spLocks noGrp="1"/>
          </p:cNvSpPr>
          <p:nvPr>
            <p:ph type="title"/>
          </p:nvPr>
        </p:nvSpPr>
        <p:spPr>
          <a:xfrm>
            <a:off x="588263" y="457200"/>
            <a:ext cx="11018520" cy="553998"/>
          </a:xfrm>
        </p:spPr>
        <p:txBody>
          <a:bodyPr/>
          <a:lstStyle/>
          <a:p>
            <a:r>
              <a:rPr lang="en-US"/>
              <a:t>Query Store for read replicas</a:t>
            </a:r>
          </a:p>
        </p:txBody>
      </p:sp>
      <p:sp>
        <p:nvSpPr>
          <p:cNvPr id="8" name="Freeform 182">
            <a:extLst>
              <a:ext uri="{FF2B5EF4-FFF2-40B4-BE49-F238E27FC236}">
                <a16:creationId xmlns:a16="http://schemas.microsoft.com/office/drawing/2014/main" id="{58553530-F325-AA7F-C502-E8BD2F180B68}"/>
              </a:ext>
            </a:extLst>
          </p:cNvPr>
          <p:cNvSpPr/>
          <p:nvPr/>
        </p:nvSpPr>
        <p:spPr bwMode="auto">
          <a:xfrm>
            <a:off x="2543920" y="4288173"/>
            <a:ext cx="397147" cy="449137"/>
          </a:xfrm>
          <a:custGeom>
            <a:avLst/>
            <a:gdLst>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143359 h 1866625"/>
              <a:gd name="connsiteX30" fmla="*/ 21049 w 1455401"/>
              <a:gd name="connsiteY30" fmla="*/ 1033051 h 1866625"/>
              <a:gd name="connsiteX31" fmla="*/ 15633 w 1455401"/>
              <a:gd name="connsiteY31" fmla="*/ 1030526 h 1866625"/>
              <a:gd name="connsiteX32" fmla="*/ 0 w 1455401"/>
              <a:gd name="connsiteY32" fmla="*/ 1017423 h 1866625"/>
              <a:gd name="connsiteX33" fmla="*/ 1 w 1455401"/>
              <a:gd name="connsiteY33" fmla="*/ 296841 h 1866625"/>
              <a:gd name="connsiteX34" fmla="*/ 0 w 1455401"/>
              <a:gd name="connsiteY34" fmla="*/ 296838 h 1866625"/>
              <a:gd name="connsiteX35" fmla="*/ 1 w 1455401"/>
              <a:gd name="connsiteY35" fmla="*/ 296835 h 1866625"/>
              <a:gd name="connsiteX36" fmla="*/ 3758 w 1455401"/>
              <a:gd name="connsiteY36" fmla="*/ 266488 h 1866625"/>
              <a:gd name="connsiteX37" fmla="*/ 727700 w 1455401"/>
              <a:gd name="connsiteY3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033051 h 1866625"/>
              <a:gd name="connsiteX30" fmla="*/ 15633 w 1455401"/>
              <a:gd name="connsiteY30" fmla="*/ 1030526 h 1866625"/>
              <a:gd name="connsiteX31" fmla="*/ 0 w 1455401"/>
              <a:gd name="connsiteY31" fmla="*/ 1017423 h 1866625"/>
              <a:gd name="connsiteX32" fmla="*/ 1 w 1455401"/>
              <a:gd name="connsiteY32" fmla="*/ 296841 h 1866625"/>
              <a:gd name="connsiteX33" fmla="*/ 0 w 1455401"/>
              <a:gd name="connsiteY33" fmla="*/ 296838 h 1866625"/>
              <a:gd name="connsiteX34" fmla="*/ 1 w 1455401"/>
              <a:gd name="connsiteY34" fmla="*/ 296835 h 1866625"/>
              <a:gd name="connsiteX35" fmla="*/ 3758 w 1455401"/>
              <a:gd name="connsiteY35" fmla="*/ 266488 h 1866625"/>
              <a:gd name="connsiteX36" fmla="*/ 727700 w 1455401"/>
              <a:gd name="connsiteY3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15633 w 1455401"/>
              <a:gd name="connsiteY29" fmla="*/ 1030526 h 1866625"/>
              <a:gd name="connsiteX30" fmla="*/ 0 w 1455401"/>
              <a:gd name="connsiteY30" fmla="*/ 1017423 h 1866625"/>
              <a:gd name="connsiteX31" fmla="*/ 1 w 1455401"/>
              <a:gd name="connsiteY31" fmla="*/ 296841 h 1866625"/>
              <a:gd name="connsiteX32" fmla="*/ 0 w 1455401"/>
              <a:gd name="connsiteY32" fmla="*/ 296838 h 1866625"/>
              <a:gd name="connsiteX33" fmla="*/ 1 w 1455401"/>
              <a:gd name="connsiteY33" fmla="*/ 296835 h 1866625"/>
              <a:gd name="connsiteX34" fmla="*/ 3758 w 1455401"/>
              <a:gd name="connsiteY34" fmla="*/ 266488 h 1866625"/>
              <a:gd name="connsiteX35" fmla="*/ 727700 w 1455401"/>
              <a:gd name="connsiteY35"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0 w 1455401"/>
              <a:gd name="connsiteY29" fmla="*/ 1017423 h 1866625"/>
              <a:gd name="connsiteX30" fmla="*/ 1 w 1455401"/>
              <a:gd name="connsiteY30" fmla="*/ 296841 h 1866625"/>
              <a:gd name="connsiteX31" fmla="*/ 0 w 1455401"/>
              <a:gd name="connsiteY31" fmla="*/ 296838 h 1866625"/>
              <a:gd name="connsiteX32" fmla="*/ 1 w 1455401"/>
              <a:gd name="connsiteY32" fmla="*/ 296835 h 1866625"/>
              <a:gd name="connsiteX33" fmla="*/ 3758 w 1455401"/>
              <a:gd name="connsiteY33" fmla="*/ 266488 h 1866625"/>
              <a:gd name="connsiteX34" fmla="*/ 727700 w 1455401"/>
              <a:gd name="connsiteY34"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0 w 1455401"/>
              <a:gd name="connsiteY28" fmla="*/ 1017423 h 1866625"/>
              <a:gd name="connsiteX29" fmla="*/ 1 w 1455401"/>
              <a:gd name="connsiteY29" fmla="*/ 296841 h 1866625"/>
              <a:gd name="connsiteX30" fmla="*/ 0 w 1455401"/>
              <a:gd name="connsiteY30" fmla="*/ 296838 h 1866625"/>
              <a:gd name="connsiteX31" fmla="*/ 1 w 1455401"/>
              <a:gd name="connsiteY31" fmla="*/ 296835 h 1866625"/>
              <a:gd name="connsiteX32" fmla="*/ 3758 w 1455401"/>
              <a:gd name="connsiteY32" fmla="*/ 266488 h 1866625"/>
              <a:gd name="connsiteX33" fmla="*/ 727700 w 1455401"/>
              <a:gd name="connsiteY33"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 w 1455401"/>
              <a:gd name="connsiteY28" fmla="*/ 296841 h 1866625"/>
              <a:gd name="connsiteX29" fmla="*/ 0 w 1455401"/>
              <a:gd name="connsiteY29" fmla="*/ 296838 h 1866625"/>
              <a:gd name="connsiteX30" fmla="*/ 1 w 1455401"/>
              <a:gd name="connsiteY30" fmla="*/ 296835 h 1866625"/>
              <a:gd name="connsiteX31" fmla="*/ 3758 w 1455401"/>
              <a:gd name="connsiteY31" fmla="*/ 266488 h 1866625"/>
              <a:gd name="connsiteX32" fmla="*/ 727700 w 1455401"/>
              <a:gd name="connsiteY32"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296841 h 1866625"/>
              <a:gd name="connsiteX28" fmla="*/ 0 w 1455401"/>
              <a:gd name="connsiteY28" fmla="*/ 296838 h 1866625"/>
              <a:gd name="connsiteX29" fmla="*/ 1 w 1455401"/>
              <a:gd name="connsiteY29" fmla="*/ 296835 h 1866625"/>
              <a:gd name="connsiteX30" fmla="*/ 3758 w 1455401"/>
              <a:gd name="connsiteY30" fmla="*/ 266488 h 1866625"/>
              <a:gd name="connsiteX31" fmla="*/ 727700 w 1455401"/>
              <a:gd name="connsiteY31"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143359 h 1866625"/>
              <a:gd name="connsiteX13" fmla="*/ 1439768 w 1455401"/>
              <a:gd name="connsiteY13" fmla="*/ 1140834 h 1866625"/>
              <a:gd name="connsiteX14" fmla="*/ 1455401 w 1455401"/>
              <a:gd name="connsiteY14" fmla="*/ 1127732 h 1866625"/>
              <a:gd name="connsiteX15" fmla="*/ 1455401 w 1455401"/>
              <a:gd name="connsiteY15" fmla="*/ 1569784 h 1866625"/>
              <a:gd name="connsiteX16" fmla="*/ 1455401 w 1455401"/>
              <a:gd name="connsiteY16" fmla="*/ 1569787 h 1866625"/>
              <a:gd name="connsiteX17" fmla="*/ 1455401 w 1455401"/>
              <a:gd name="connsiteY17" fmla="*/ 1569790 h 1866625"/>
              <a:gd name="connsiteX18" fmla="*/ 1455401 w 1455401"/>
              <a:gd name="connsiteY18" fmla="*/ 1578767 h 1866625"/>
              <a:gd name="connsiteX19" fmla="*/ 1454289 w 1455401"/>
              <a:gd name="connsiteY19" fmla="*/ 1578767 h 1866625"/>
              <a:gd name="connsiteX20" fmla="*/ 1451644 w 1455401"/>
              <a:gd name="connsiteY20" fmla="*/ 1600137 h 1866625"/>
              <a:gd name="connsiteX21" fmla="*/ 727701 w 1455401"/>
              <a:gd name="connsiteY21" fmla="*/ 1866625 h 1866625"/>
              <a:gd name="connsiteX22" fmla="*/ 3758 w 1455401"/>
              <a:gd name="connsiteY22" fmla="*/ 1600137 h 1866625"/>
              <a:gd name="connsiteX23" fmla="*/ 1113 w 1455401"/>
              <a:gd name="connsiteY23" fmla="*/ 1578767 h 1866625"/>
              <a:gd name="connsiteX24" fmla="*/ 1 w 1455401"/>
              <a:gd name="connsiteY24" fmla="*/ 1578767 h 1866625"/>
              <a:gd name="connsiteX25" fmla="*/ 1 w 1455401"/>
              <a:gd name="connsiteY25" fmla="*/ 1569787 h 1866625"/>
              <a:gd name="connsiteX26" fmla="*/ 1 w 1455401"/>
              <a:gd name="connsiteY26" fmla="*/ 296841 h 1866625"/>
              <a:gd name="connsiteX27" fmla="*/ 0 w 1455401"/>
              <a:gd name="connsiteY27" fmla="*/ 296838 h 1866625"/>
              <a:gd name="connsiteX28" fmla="*/ 1 w 1455401"/>
              <a:gd name="connsiteY28" fmla="*/ 296835 h 1866625"/>
              <a:gd name="connsiteX29" fmla="*/ 3758 w 1455401"/>
              <a:gd name="connsiteY29" fmla="*/ 266488 h 1866625"/>
              <a:gd name="connsiteX30" fmla="*/ 727700 w 1455401"/>
              <a:gd name="connsiteY30"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4352 w 1455401"/>
              <a:gd name="connsiteY11" fmla="*/ 1143359 h 1866625"/>
              <a:gd name="connsiteX12" fmla="*/ 1439768 w 1455401"/>
              <a:gd name="connsiteY12" fmla="*/ 1140834 h 1866625"/>
              <a:gd name="connsiteX13" fmla="*/ 1455401 w 1455401"/>
              <a:gd name="connsiteY13" fmla="*/ 1127732 h 1866625"/>
              <a:gd name="connsiteX14" fmla="*/ 1455401 w 1455401"/>
              <a:gd name="connsiteY14" fmla="*/ 1569784 h 1866625"/>
              <a:gd name="connsiteX15" fmla="*/ 1455401 w 1455401"/>
              <a:gd name="connsiteY15" fmla="*/ 1569787 h 1866625"/>
              <a:gd name="connsiteX16" fmla="*/ 1455401 w 1455401"/>
              <a:gd name="connsiteY16" fmla="*/ 1569790 h 1866625"/>
              <a:gd name="connsiteX17" fmla="*/ 1455401 w 1455401"/>
              <a:gd name="connsiteY17" fmla="*/ 1578767 h 1866625"/>
              <a:gd name="connsiteX18" fmla="*/ 1454289 w 1455401"/>
              <a:gd name="connsiteY18" fmla="*/ 1578767 h 1866625"/>
              <a:gd name="connsiteX19" fmla="*/ 1451644 w 1455401"/>
              <a:gd name="connsiteY19" fmla="*/ 1600137 h 1866625"/>
              <a:gd name="connsiteX20" fmla="*/ 727701 w 1455401"/>
              <a:gd name="connsiteY20" fmla="*/ 1866625 h 1866625"/>
              <a:gd name="connsiteX21" fmla="*/ 3758 w 1455401"/>
              <a:gd name="connsiteY21" fmla="*/ 1600137 h 1866625"/>
              <a:gd name="connsiteX22" fmla="*/ 1113 w 1455401"/>
              <a:gd name="connsiteY22" fmla="*/ 1578767 h 1866625"/>
              <a:gd name="connsiteX23" fmla="*/ 1 w 1455401"/>
              <a:gd name="connsiteY23" fmla="*/ 1578767 h 1866625"/>
              <a:gd name="connsiteX24" fmla="*/ 1 w 1455401"/>
              <a:gd name="connsiteY24" fmla="*/ 1569787 h 1866625"/>
              <a:gd name="connsiteX25" fmla="*/ 1 w 1455401"/>
              <a:gd name="connsiteY25" fmla="*/ 296841 h 1866625"/>
              <a:gd name="connsiteX26" fmla="*/ 0 w 1455401"/>
              <a:gd name="connsiteY26" fmla="*/ 296838 h 1866625"/>
              <a:gd name="connsiteX27" fmla="*/ 1 w 1455401"/>
              <a:gd name="connsiteY27" fmla="*/ 296835 h 1866625"/>
              <a:gd name="connsiteX28" fmla="*/ 3758 w 1455401"/>
              <a:gd name="connsiteY28" fmla="*/ 266488 h 1866625"/>
              <a:gd name="connsiteX29" fmla="*/ 727700 w 1455401"/>
              <a:gd name="connsiteY29"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127732 h 1866625"/>
              <a:gd name="connsiteX13" fmla="*/ 1455401 w 1455401"/>
              <a:gd name="connsiteY13" fmla="*/ 1569784 h 1866625"/>
              <a:gd name="connsiteX14" fmla="*/ 1455401 w 1455401"/>
              <a:gd name="connsiteY14" fmla="*/ 1569787 h 1866625"/>
              <a:gd name="connsiteX15" fmla="*/ 1455401 w 1455401"/>
              <a:gd name="connsiteY15" fmla="*/ 1569790 h 1866625"/>
              <a:gd name="connsiteX16" fmla="*/ 1455401 w 1455401"/>
              <a:gd name="connsiteY16" fmla="*/ 1578767 h 1866625"/>
              <a:gd name="connsiteX17" fmla="*/ 1454289 w 1455401"/>
              <a:gd name="connsiteY17" fmla="*/ 1578767 h 1866625"/>
              <a:gd name="connsiteX18" fmla="*/ 1451644 w 1455401"/>
              <a:gd name="connsiteY18" fmla="*/ 1600137 h 1866625"/>
              <a:gd name="connsiteX19" fmla="*/ 727701 w 1455401"/>
              <a:gd name="connsiteY19" fmla="*/ 1866625 h 1866625"/>
              <a:gd name="connsiteX20" fmla="*/ 3758 w 1455401"/>
              <a:gd name="connsiteY20" fmla="*/ 1600137 h 1866625"/>
              <a:gd name="connsiteX21" fmla="*/ 1113 w 1455401"/>
              <a:gd name="connsiteY21" fmla="*/ 1578767 h 1866625"/>
              <a:gd name="connsiteX22" fmla="*/ 1 w 1455401"/>
              <a:gd name="connsiteY22" fmla="*/ 1578767 h 1866625"/>
              <a:gd name="connsiteX23" fmla="*/ 1 w 1455401"/>
              <a:gd name="connsiteY23" fmla="*/ 1569787 h 1866625"/>
              <a:gd name="connsiteX24" fmla="*/ 1 w 1455401"/>
              <a:gd name="connsiteY24" fmla="*/ 296841 h 1866625"/>
              <a:gd name="connsiteX25" fmla="*/ 0 w 1455401"/>
              <a:gd name="connsiteY25" fmla="*/ 296838 h 1866625"/>
              <a:gd name="connsiteX26" fmla="*/ 1 w 1455401"/>
              <a:gd name="connsiteY26" fmla="*/ 296835 h 1866625"/>
              <a:gd name="connsiteX27" fmla="*/ 3758 w 1455401"/>
              <a:gd name="connsiteY27" fmla="*/ 266488 h 1866625"/>
              <a:gd name="connsiteX28" fmla="*/ 727700 w 1455401"/>
              <a:gd name="connsiteY28"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569784 h 1866625"/>
              <a:gd name="connsiteX13" fmla="*/ 1455401 w 1455401"/>
              <a:gd name="connsiteY13" fmla="*/ 1569787 h 1866625"/>
              <a:gd name="connsiteX14" fmla="*/ 1455401 w 1455401"/>
              <a:gd name="connsiteY14" fmla="*/ 1569790 h 1866625"/>
              <a:gd name="connsiteX15" fmla="*/ 1455401 w 1455401"/>
              <a:gd name="connsiteY15" fmla="*/ 1578767 h 1866625"/>
              <a:gd name="connsiteX16" fmla="*/ 1454289 w 1455401"/>
              <a:gd name="connsiteY16" fmla="*/ 1578767 h 1866625"/>
              <a:gd name="connsiteX17" fmla="*/ 1451644 w 1455401"/>
              <a:gd name="connsiteY17" fmla="*/ 1600137 h 1866625"/>
              <a:gd name="connsiteX18" fmla="*/ 727701 w 1455401"/>
              <a:gd name="connsiteY18" fmla="*/ 1866625 h 1866625"/>
              <a:gd name="connsiteX19" fmla="*/ 3758 w 1455401"/>
              <a:gd name="connsiteY19" fmla="*/ 1600137 h 1866625"/>
              <a:gd name="connsiteX20" fmla="*/ 1113 w 1455401"/>
              <a:gd name="connsiteY20" fmla="*/ 1578767 h 1866625"/>
              <a:gd name="connsiteX21" fmla="*/ 1 w 1455401"/>
              <a:gd name="connsiteY21" fmla="*/ 1578767 h 1866625"/>
              <a:gd name="connsiteX22" fmla="*/ 1 w 1455401"/>
              <a:gd name="connsiteY22" fmla="*/ 1569787 h 1866625"/>
              <a:gd name="connsiteX23" fmla="*/ 1 w 1455401"/>
              <a:gd name="connsiteY23" fmla="*/ 296841 h 1866625"/>
              <a:gd name="connsiteX24" fmla="*/ 0 w 1455401"/>
              <a:gd name="connsiteY24" fmla="*/ 296838 h 1866625"/>
              <a:gd name="connsiteX25" fmla="*/ 1 w 1455401"/>
              <a:gd name="connsiteY25" fmla="*/ 296835 h 1866625"/>
              <a:gd name="connsiteX26" fmla="*/ 3758 w 1455401"/>
              <a:gd name="connsiteY26" fmla="*/ 266488 h 1866625"/>
              <a:gd name="connsiteX27" fmla="*/ 727700 w 1455401"/>
              <a:gd name="connsiteY2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55401 w 1455401"/>
              <a:gd name="connsiteY11" fmla="*/ 1569784 h 1866625"/>
              <a:gd name="connsiteX12" fmla="*/ 1455401 w 1455401"/>
              <a:gd name="connsiteY12" fmla="*/ 1569787 h 1866625"/>
              <a:gd name="connsiteX13" fmla="*/ 1455401 w 1455401"/>
              <a:gd name="connsiteY13" fmla="*/ 1569790 h 1866625"/>
              <a:gd name="connsiteX14" fmla="*/ 1455401 w 1455401"/>
              <a:gd name="connsiteY14" fmla="*/ 1578767 h 1866625"/>
              <a:gd name="connsiteX15" fmla="*/ 1454289 w 1455401"/>
              <a:gd name="connsiteY15" fmla="*/ 1578767 h 1866625"/>
              <a:gd name="connsiteX16" fmla="*/ 1451644 w 1455401"/>
              <a:gd name="connsiteY16" fmla="*/ 1600137 h 1866625"/>
              <a:gd name="connsiteX17" fmla="*/ 727701 w 1455401"/>
              <a:gd name="connsiteY17" fmla="*/ 1866625 h 1866625"/>
              <a:gd name="connsiteX18" fmla="*/ 3758 w 1455401"/>
              <a:gd name="connsiteY18" fmla="*/ 1600137 h 1866625"/>
              <a:gd name="connsiteX19" fmla="*/ 1113 w 1455401"/>
              <a:gd name="connsiteY19" fmla="*/ 1578767 h 1866625"/>
              <a:gd name="connsiteX20" fmla="*/ 1 w 1455401"/>
              <a:gd name="connsiteY20" fmla="*/ 1578767 h 1866625"/>
              <a:gd name="connsiteX21" fmla="*/ 1 w 1455401"/>
              <a:gd name="connsiteY21" fmla="*/ 1569787 h 1866625"/>
              <a:gd name="connsiteX22" fmla="*/ 1 w 1455401"/>
              <a:gd name="connsiteY22" fmla="*/ 296841 h 1866625"/>
              <a:gd name="connsiteX23" fmla="*/ 0 w 1455401"/>
              <a:gd name="connsiteY23" fmla="*/ 296838 h 1866625"/>
              <a:gd name="connsiteX24" fmla="*/ 1 w 1455401"/>
              <a:gd name="connsiteY24" fmla="*/ 296835 h 1866625"/>
              <a:gd name="connsiteX25" fmla="*/ 3758 w 1455401"/>
              <a:gd name="connsiteY25" fmla="*/ 266488 h 1866625"/>
              <a:gd name="connsiteX26" fmla="*/ 727700 w 1455401"/>
              <a:gd name="connsiteY2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569784 h 1866625"/>
              <a:gd name="connsiteX11" fmla="*/ 1455401 w 1455401"/>
              <a:gd name="connsiteY11" fmla="*/ 1569787 h 1866625"/>
              <a:gd name="connsiteX12" fmla="*/ 1455401 w 1455401"/>
              <a:gd name="connsiteY12" fmla="*/ 1569790 h 1866625"/>
              <a:gd name="connsiteX13" fmla="*/ 1455401 w 1455401"/>
              <a:gd name="connsiteY13" fmla="*/ 1578767 h 1866625"/>
              <a:gd name="connsiteX14" fmla="*/ 1454289 w 1455401"/>
              <a:gd name="connsiteY14" fmla="*/ 1578767 h 1866625"/>
              <a:gd name="connsiteX15" fmla="*/ 1451644 w 1455401"/>
              <a:gd name="connsiteY15" fmla="*/ 1600137 h 1866625"/>
              <a:gd name="connsiteX16" fmla="*/ 727701 w 1455401"/>
              <a:gd name="connsiteY16" fmla="*/ 1866625 h 1866625"/>
              <a:gd name="connsiteX17" fmla="*/ 3758 w 1455401"/>
              <a:gd name="connsiteY17" fmla="*/ 1600137 h 1866625"/>
              <a:gd name="connsiteX18" fmla="*/ 1113 w 1455401"/>
              <a:gd name="connsiteY18" fmla="*/ 1578767 h 1866625"/>
              <a:gd name="connsiteX19" fmla="*/ 1 w 1455401"/>
              <a:gd name="connsiteY19" fmla="*/ 1578767 h 1866625"/>
              <a:gd name="connsiteX20" fmla="*/ 1 w 1455401"/>
              <a:gd name="connsiteY20" fmla="*/ 1569787 h 1866625"/>
              <a:gd name="connsiteX21" fmla="*/ 1 w 1455401"/>
              <a:gd name="connsiteY21" fmla="*/ 296841 h 1866625"/>
              <a:gd name="connsiteX22" fmla="*/ 0 w 1455401"/>
              <a:gd name="connsiteY22" fmla="*/ 296838 h 1866625"/>
              <a:gd name="connsiteX23" fmla="*/ 1 w 1455401"/>
              <a:gd name="connsiteY23" fmla="*/ 296835 h 1866625"/>
              <a:gd name="connsiteX24" fmla="*/ 3758 w 1455401"/>
              <a:gd name="connsiteY24" fmla="*/ 266488 h 1866625"/>
              <a:gd name="connsiteX25" fmla="*/ 727700 w 1455401"/>
              <a:gd name="connsiteY25" fmla="*/ 0 h 186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5401" h="1866625">
                <a:moveTo>
                  <a:pt x="727701" y="107085"/>
                </a:moveTo>
                <a:cubicBezTo>
                  <a:pt x="450294" y="107085"/>
                  <a:pt x="225411" y="173087"/>
                  <a:pt x="225411" y="254506"/>
                </a:cubicBezTo>
                <a:cubicBezTo>
                  <a:pt x="225411" y="335924"/>
                  <a:pt x="450294" y="401926"/>
                  <a:pt x="727701" y="401926"/>
                </a:cubicBezTo>
                <a:cubicBezTo>
                  <a:pt x="1005108" y="401926"/>
                  <a:pt x="1229991" y="335924"/>
                  <a:pt x="1229991" y="254506"/>
                </a:cubicBezTo>
                <a:cubicBezTo>
                  <a:pt x="1229991" y="173087"/>
                  <a:pt x="1005108" y="107085"/>
                  <a:pt x="727701" y="107085"/>
                </a:cubicBezTo>
                <a:close/>
                <a:moveTo>
                  <a:pt x="727700" y="0"/>
                </a:moveTo>
                <a:cubicBezTo>
                  <a:pt x="1104479" y="0"/>
                  <a:pt x="1414378" y="116806"/>
                  <a:pt x="1451644" y="266488"/>
                </a:cubicBezTo>
                <a:lnTo>
                  <a:pt x="1454289" y="287858"/>
                </a:lnTo>
                <a:lnTo>
                  <a:pt x="1455400" y="287858"/>
                </a:lnTo>
                <a:lnTo>
                  <a:pt x="1455400" y="296838"/>
                </a:lnTo>
                <a:cubicBezTo>
                  <a:pt x="1455400" y="510492"/>
                  <a:pt x="1455401" y="1357626"/>
                  <a:pt x="1455401" y="1569784"/>
                </a:cubicBezTo>
                <a:lnTo>
                  <a:pt x="1455401" y="1569787"/>
                </a:lnTo>
                <a:lnTo>
                  <a:pt x="1455401" y="1569790"/>
                </a:lnTo>
                <a:lnTo>
                  <a:pt x="1455401" y="1578767"/>
                </a:lnTo>
                <a:lnTo>
                  <a:pt x="1454289" y="1578767"/>
                </a:lnTo>
                <a:lnTo>
                  <a:pt x="1451644" y="1600137"/>
                </a:lnTo>
                <a:cubicBezTo>
                  <a:pt x="1414379" y="1749819"/>
                  <a:pt x="1104480" y="1866625"/>
                  <a:pt x="727701" y="1866625"/>
                </a:cubicBezTo>
                <a:cubicBezTo>
                  <a:pt x="350922" y="1866625"/>
                  <a:pt x="41024" y="1749819"/>
                  <a:pt x="3758" y="1600137"/>
                </a:cubicBezTo>
                <a:lnTo>
                  <a:pt x="1113" y="1578767"/>
                </a:lnTo>
                <a:lnTo>
                  <a:pt x="1" y="1578767"/>
                </a:lnTo>
                <a:lnTo>
                  <a:pt x="1" y="1569787"/>
                </a:lnTo>
                <a:lnTo>
                  <a:pt x="1" y="296841"/>
                </a:lnTo>
                <a:cubicBezTo>
                  <a:pt x="1" y="158359"/>
                  <a:pt x="0" y="296839"/>
                  <a:pt x="0" y="296838"/>
                </a:cubicBezTo>
                <a:cubicBezTo>
                  <a:pt x="0" y="296837"/>
                  <a:pt x="1" y="296836"/>
                  <a:pt x="1" y="296835"/>
                </a:cubicBezTo>
                <a:lnTo>
                  <a:pt x="3758" y="266488"/>
                </a:lnTo>
                <a:cubicBezTo>
                  <a:pt x="41023" y="116806"/>
                  <a:pt x="350921" y="0"/>
                  <a:pt x="727700" y="0"/>
                </a:cubicBezTo>
                <a:close/>
              </a:path>
            </a:pathLst>
          </a:cu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9" name="Freeform 182">
            <a:extLst>
              <a:ext uri="{FF2B5EF4-FFF2-40B4-BE49-F238E27FC236}">
                <a16:creationId xmlns:a16="http://schemas.microsoft.com/office/drawing/2014/main" id="{FBA6813C-C0C5-C96B-9FA6-42BD3668780F}"/>
              </a:ext>
            </a:extLst>
          </p:cNvPr>
          <p:cNvSpPr/>
          <p:nvPr/>
        </p:nvSpPr>
        <p:spPr bwMode="auto">
          <a:xfrm>
            <a:off x="10299854" y="4288173"/>
            <a:ext cx="397147" cy="449137"/>
          </a:xfrm>
          <a:custGeom>
            <a:avLst/>
            <a:gdLst>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143359 h 1866625"/>
              <a:gd name="connsiteX30" fmla="*/ 21049 w 1455401"/>
              <a:gd name="connsiteY30" fmla="*/ 1033051 h 1866625"/>
              <a:gd name="connsiteX31" fmla="*/ 15633 w 1455401"/>
              <a:gd name="connsiteY31" fmla="*/ 1030526 h 1866625"/>
              <a:gd name="connsiteX32" fmla="*/ 0 w 1455401"/>
              <a:gd name="connsiteY32" fmla="*/ 1017423 h 1866625"/>
              <a:gd name="connsiteX33" fmla="*/ 1 w 1455401"/>
              <a:gd name="connsiteY33" fmla="*/ 296841 h 1866625"/>
              <a:gd name="connsiteX34" fmla="*/ 0 w 1455401"/>
              <a:gd name="connsiteY34" fmla="*/ 296838 h 1866625"/>
              <a:gd name="connsiteX35" fmla="*/ 1 w 1455401"/>
              <a:gd name="connsiteY35" fmla="*/ 296835 h 1866625"/>
              <a:gd name="connsiteX36" fmla="*/ 3758 w 1455401"/>
              <a:gd name="connsiteY36" fmla="*/ 266488 h 1866625"/>
              <a:gd name="connsiteX37" fmla="*/ 727700 w 1455401"/>
              <a:gd name="connsiteY3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033051 h 1866625"/>
              <a:gd name="connsiteX30" fmla="*/ 15633 w 1455401"/>
              <a:gd name="connsiteY30" fmla="*/ 1030526 h 1866625"/>
              <a:gd name="connsiteX31" fmla="*/ 0 w 1455401"/>
              <a:gd name="connsiteY31" fmla="*/ 1017423 h 1866625"/>
              <a:gd name="connsiteX32" fmla="*/ 1 w 1455401"/>
              <a:gd name="connsiteY32" fmla="*/ 296841 h 1866625"/>
              <a:gd name="connsiteX33" fmla="*/ 0 w 1455401"/>
              <a:gd name="connsiteY33" fmla="*/ 296838 h 1866625"/>
              <a:gd name="connsiteX34" fmla="*/ 1 w 1455401"/>
              <a:gd name="connsiteY34" fmla="*/ 296835 h 1866625"/>
              <a:gd name="connsiteX35" fmla="*/ 3758 w 1455401"/>
              <a:gd name="connsiteY35" fmla="*/ 266488 h 1866625"/>
              <a:gd name="connsiteX36" fmla="*/ 727700 w 1455401"/>
              <a:gd name="connsiteY3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15633 w 1455401"/>
              <a:gd name="connsiteY29" fmla="*/ 1030526 h 1866625"/>
              <a:gd name="connsiteX30" fmla="*/ 0 w 1455401"/>
              <a:gd name="connsiteY30" fmla="*/ 1017423 h 1866625"/>
              <a:gd name="connsiteX31" fmla="*/ 1 w 1455401"/>
              <a:gd name="connsiteY31" fmla="*/ 296841 h 1866625"/>
              <a:gd name="connsiteX32" fmla="*/ 0 w 1455401"/>
              <a:gd name="connsiteY32" fmla="*/ 296838 h 1866625"/>
              <a:gd name="connsiteX33" fmla="*/ 1 w 1455401"/>
              <a:gd name="connsiteY33" fmla="*/ 296835 h 1866625"/>
              <a:gd name="connsiteX34" fmla="*/ 3758 w 1455401"/>
              <a:gd name="connsiteY34" fmla="*/ 266488 h 1866625"/>
              <a:gd name="connsiteX35" fmla="*/ 727700 w 1455401"/>
              <a:gd name="connsiteY35"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0 w 1455401"/>
              <a:gd name="connsiteY29" fmla="*/ 1017423 h 1866625"/>
              <a:gd name="connsiteX30" fmla="*/ 1 w 1455401"/>
              <a:gd name="connsiteY30" fmla="*/ 296841 h 1866625"/>
              <a:gd name="connsiteX31" fmla="*/ 0 w 1455401"/>
              <a:gd name="connsiteY31" fmla="*/ 296838 h 1866625"/>
              <a:gd name="connsiteX32" fmla="*/ 1 w 1455401"/>
              <a:gd name="connsiteY32" fmla="*/ 296835 h 1866625"/>
              <a:gd name="connsiteX33" fmla="*/ 3758 w 1455401"/>
              <a:gd name="connsiteY33" fmla="*/ 266488 h 1866625"/>
              <a:gd name="connsiteX34" fmla="*/ 727700 w 1455401"/>
              <a:gd name="connsiteY34"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0 w 1455401"/>
              <a:gd name="connsiteY28" fmla="*/ 1017423 h 1866625"/>
              <a:gd name="connsiteX29" fmla="*/ 1 w 1455401"/>
              <a:gd name="connsiteY29" fmla="*/ 296841 h 1866625"/>
              <a:gd name="connsiteX30" fmla="*/ 0 w 1455401"/>
              <a:gd name="connsiteY30" fmla="*/ 296838 h 1866625"/>
              <a:gd name="connsiteX31" fmla="*/ 1 w 1455401"/>
              <a:gd name="connsiteY31" fmla="*/ 296835 h 1866625"/>
              <a:gd name="connsiteX32" fmla="*/ 3758 w 1455401"/>
              <a:gd name="connsiteY32" fmla="*/ 266488 h 1866625"/>
              <a:gd name="connsiteX33" fmla="*/ 727700 w 1455401"/>
              <a:gd name="connsiteY33"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 w 1455401"/>
              <a:gd name="connsiteY28" fmla="*/ 296841 h 1866625"/>
              <a:gd name="connsiteX29" fmla="*/ 0 w 1455401"/>
              <a:gd name="connsiteY29" fmla="*/ 296838 h 1866625"/>
              <a:gd name="connsiteX30" fmla="*/ 1 w 1455401"/>
              <a:gd name="connsiteY30" fmla="*/ 296835 h 1866625"/>
              <a:gd name="connsiteX31" fmla="*/ 3758 w 1455401"/>
              <a:gd name="connsiteY31" fmla="*/ 266488 h 1866625"/>
              <a:gd name="connsiteX32" fmla="*/ 727700 w 1455401"/>
              <a:gd name="connsiteY32"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296841 h 1866625"/>
              <a:gd name="connsiteX28" fmla="*/ 0 w 1455401"/>
              <a:gd name="connsiteY28" fmla="*/ 296838 h 1866625"/>
              <a:gd name="connsiteX29" fmla="*/ 1 w 1455401"/>
              <a:gd name="connsiteY29" fmla="*/ 296835 h 1866625"/>
              <a:gd name="connsiteX30" fmla="*/ 3758 w 1455401"/>
              <a:gd name="connsiteY30" fmla="*/ 266488 h 1866625"/>
              <a:gd name="connsiteX31" fmla="*/ 727700 w 1455401"/>
              <a:gd name="connsiteY31"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143359 h 1866625"/>
              <a:gd name="connsiteX13" fmla="*/ 1439768 w 1455401"/>
              <a:gd name="connsiteY13" fmla="*/ 1140834 h 1866625"/>
              <a:gd name="connsiteX14" fmla="*/ 1455401 w 1455401"/>
              <a:gd name="connsiteY14" fmla="*/ 1127732 h 1866625"/>
              <a:gd name="connsiteX15" fmla="*/ 1455401 w 1455401"/>
              <a:gd name="connsiteY15" fmla="*/ 1569784 h 1866625"/>
              <a:gd name="connsiteX16" fmla="*/ 1455401 w 1455401"/>
              <a:gd name="connsiteY16" fmla="*/ 1569787 h 1866625"/>
              <a:gd name="connsiteX17" fmla="*/ 1455401 w 1455401"/>
              <a:gd name="connsiteY17" fmla="*/ 1569790 h 1866625"/>
              <a:gd name="connsiteX18" fmla="*/ 1455401 w 1455401"/>
              <a:gd name="connsiteY18" fmla="*/ 1578767 h 1866625"/>
              <a:gd name="connsiteX19" fmla="*/ 1454289 w 1455401"/>
              <a:gd name="connsiteY19" fmla="*/ 1578767 h 1866625"/>
              <a:gd name="connsiteX20" fmla="*/ 1451644 w 1455401"/>
              <a:gd name="connsiteY20" fmla="*/ 1600137 h 1866625"/>
              <a:gd name="connsiteX21" fmla="*/ 727701 w 1455401"/>
              <a:gd name="connsiteY21" fmla="*/ 1866625 h 1866625"/>
              <a:gd name="connsiteX22" fmla="*/ 3758 w 1455401"/>
              <a:gd name="connsiteY22" fmla="*/ 1600137 h 1866625"/>
              <a:gd name="connsiteX23" fmla="*/ 1113 w 1455401"/>
              <a:gd name="connsiteY23" fmla="*/ 1578767 h 1866625"/>
              <a:gd name="connsiteX24" fmla="*/ 1 w 1455401"/>
              <a:gd name="connsiteY24" fmla="*/ 1578767 h 1866625"/>
              <a:gd name="connsiteX25" fmla="*/ 1 w 1455401"/>
              <a:gd name="connsiteY25" fmla="*/ 1569787 h 1866625"/>
              <a:gd name="connsiteX26" fmla="*/ 1 w 1455401"/>
              <a:gd name="connsiteY26" fmla="*/ 296841 h 1866625"/>
              <a:gd name="connsiteX27" fmla="*/ 0 w 1455401"/>
              <a:gd name="connsiteY27" fmla="*/ 296838 h 1866625"/>
              <a:gd name="connsiteX28" fmla="*/ 1 w 1455401"/>
              <a:gd name="connsiteY28" fmla="*/ 296835 h 1866625"/>
              <a:gd name="connsiteX29" fmla="*/ 3758 w 1455401"/>
              <a:gd name="connsiteY29" fmla="*/ 266488 h 1866625"/>
              <a:gd name="connsiteX30" fmla="*/ 727700 w 1455401"/>
              <a:gd name="connsiteY30"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4352 w 1455401"/>
              <a:gd name="connsiteY11" fmla="*/ 1143359 h 1866625"/>
              <a:gd name="connsiteX12" fmla="*/ 1439768 w 1455401"/>
              <a:gd name="connsiteY12" fmla="*/ 1140834 h 1866625"/>
              <a:gd name="connsiteX13" fmla="*/ 1455401 w 1455401"/>
              <a:gd name="connsiteY13" fmla="*/ 1127732 h 1866625"/>
              <a:gd name="connsiteX14" fmla="*/ 1455401 w 1455401"/>
              <a:gd name="connsiteY14" fmla="*/ 1569784 h 1866625"/>
              <a:gd name="connsiteX15" fmla="*/ 1455401 w 1455401"/>
              <a:gd name="connsiteY15" fmla="*/ 1569787 h 1866625"/>
              <a:gd name="connsiteX16" fmla="*/ 1455401 w 1455401"/>
              <a:gd name="connsiteY16" fmla="*/ 1569790 h 1866625"/>
              <a:gd name="connsiteX17" fmla="*/ 1455401 w 1455401"/>
              <a:gd name="connsiteY17" fmla="*/ 1578767 h 1866625"/>
              <a:gd name="connsiteX18" fmla="*/ 1454289 w 1455401"/>
              <a:gd name="connsiteY18" fmla="*/ 1578767 h 1866625"/>
              <a:gd name="connsiteX19" fmla="*/ 1451644 w 1455401"/>
              <a:gd name="connsiteY19" fmla="*/ 1600137 h 1866625"/>
              <a:gd name="connsiteX20" fmla="*/ 727701 w 1455401"/>
              <a:gd name="connsiteY20" fmla="*/ 1866625 h 1866625"/>
              <a:gd name="connsiteX21" fmla="*/ 3758 w 1455401"/>
              <a:gd name="connsiteY21" fmla="*/ 1600137 h 1866625"/>
              <a:gd name="connsiteX22" fmla="*/ 1113 w 1455401"/>
              <a:gd name="connsiteY22" fmla="*/ 1578767 h 1866625"/>
              <a:gd name="connsiteX23" fmla="*/ 1 w 1455401"/>
              <a:gd name="connsiteY23" fmla="*/ 1578767 h 1866625"/>
              <a:gd name="connsiteX24" fmla="*/ 1 w 1455401"/>
              <a:gd name="connsiteY24" fmla="*/ 1569787 h 1866625"/>
              <a:gd name="connsiteX25" fmla="*/ 1 w 1455401"/>
              <a:gd name="connsiteY25" fmla="*/ 296841 h 1866625"/>
              <a:gd name="connsiteX26" fmla="*/ 0 w 1455401"/>
              <a:gd name="connsiteY26" fmla="*/ 296838 h 1866625"/>
              <a:gd name="connsiteX27" fmla="*/ 1 w 1455401"/>
              <a:gd name="connsiteY27" fmla="*/ 296835 h 1866625"/>
              <a:gd name="connsiteX28" fmla="*/ 3758 w 1455401"/>
              <a:gd name="connsiteY28" fmla="*/ 266488 h 1866625"/>
              <a:gd name="connsiteX29" fmla="*/ 727700 w 1455401"/>
              <a:gd name="connsiteY29"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127732 h 1866625"/>
              <a:gd name="connsiteX13" fmla="*/ 1455401 w 1455401"/>
              <a:gd name="connsiteY13" fmla="*/ 1569784 h 1866625"/>
              <a:gd name="connsiteX14" fmla="*/ 1455401 w 1455401"/>
              <a:gd name="connsiteY14" fmla="*/ 1569787 h 1866625"/>
              <a:gd name="connsiteX15" fmla="*/ 1455401 w 1455401"/>
              <a:gd name="connsiteY15" fmla="*/ 1569790 h 1866625"/>
              <a:gd name="connsiteX16" fmla="*/ 1455401 w 1455401"/>
              <a:gd name="connsiteY16" fmla="*/ 1578767 h 1866625"/>
              <a:gd name="connsiteX17" fmla="*/ 1454289 w 1455401"/>
              <a:gd name="connsiteY17" fmla="*/ 1578767 h 1866625"/>
              <a:gd name="connsiteX18" fmla="*/ 1451644 w 1455401"/>
              <a:gd name="connsiteY18" fmla="*/ 1600137 h 1866625"/>
              <a:gd name="connsiteX19" fmla="*/ 727701 w 1455401"/>
              <a:gd name="connsiteY19" fmla="*/ 1866625 h 1866625"/>
              <a:gd name="connsiteX20" fmla="*/ 3758 w 1455401"/>
              <a:gd name="connsiteY20" fmla="*/ 1600137 h 1866625"/>
              <a:gd name="connsiteX21" fmla="*/ 1113 w 1455401"/>
              <a:gd name="connsiteY21" fmla="*/ 1578767 h 1866625"/>
              <a:gd name="connsiteX22" fmla="*/ 1 w 1455401"/>
              <a:gd name="connsiteY22" fmla="*/ 1578767 h 1866625"/>
              <a:gd name="connsiteX23" fmla="*/ 1 w 1455401"/>
              <a:gd name="connsiteY23" fmla="*/ 1569787 h 1866625"/>
              <a:gd name="connsiteX24" fmla="*/ 1 w 1455401"/>
              <a:gd name="connsiteY24" fmla="*/ 296841 h 1866625"/>
              <a:gd name="connsiteX25" fmla="*/ 0 w 1455401"/>
              <a:gd name="connsiteY25" fmla="*/ 296838 h 1866625"/>
              <a:gd name="connsiteX26" fmla="*/ 1 w 1455401"/>
              <a:gd name="connsiteY26" fmla="*/ 296835 h 1866625"/>
              <a:gd name="connsiteX27" fmla="*/ 3758 w 1455401"/>
              <a:gd name="connsiteY27" fmla="*/ 266488 h 1866625"/>
              <a:gd name="connsiteX28" fmla="*/ 727700 w 1455401"/>
              <a:gd name="connsiteY28"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569784 h 1866625"/>
              <a:gd name="connsiteX13" fmla="*/ 1455401 w 1455401"/>
              <a:gd name="connsiteY13" fmla="*/ 1569787 h 1866625"/>
              <a:gd name="connsiteX14" fmla="*/ 1455401 w 1455401"/>
              <a:gd name="connsiteY14" fmla="*/ 1569790 h 1866625"/>
              <a:gd name="connsiteX15" fmla="*/ 1455401 w 1455401"/>
              <a:gd name="connsiteY15" fmla="*/ 1578767 h 1866625"/>
              <a:gd name="connsiteX16" fmla="*/ 1454289 w 1455401"/>
              <a:gd name="connsiteY16" fmla="*/ 1578767 h 1866625"/>
              <a:gd name="connsiteX17" fmla="*/ 1451644 w 1455401"/>
              <a:gd name="connsiteY17" fmla="*/ 1600137 h 1866625"/>
              <a:gd name="connsiteX18" fmla="*/ 727701 w 1455401"/>
              <a:gd name="connsiteY18" fmla="*/ 1866625 h 1866625"/>
              <a:gd name="connsiteX19" fmla="*/ 3758 w 1455401"/>
              <a:gd name="connsiteY19" fmla="*/ 1600137 h 1866625"/>
              <a:gd name="connsiteX20" fmla="*/ 1113 w 1455401"/>
              <a:gd name="connsiteY20" fmla="*/ 1578767 h 1866625"/>
              <a:gd name="connsiteX21" fmla="*/ 1 w 1455401"/>
              <a:gd name="connsiteY21" fmla="*/ 1578767 h 1866625"/>
              <a:gd name="connsiteX22" fmla="*/ 1 w 1455401"/>
              <a:gd name="connsiteY22" fmla="*/ 1569787 h 1866625"/>
              <a:gd name="connsiteX23" fmla="*/ 1 w 1455401"/>
              <a:gd name="connsiteY23" fmla="*/ 296841 h 1866625"/>
              <a:gd name="connsiteX24" fmla="*/ 0 w 1455401"/>
              <a:gd name="connsiteY24" fmla="*/ 296838 h 1866625"/>
              <a:gd name="connsiteX25" fmla="*/ 1 w 1455401"/>
              <a:gd name="connsiteY25" fmla="*/ 296835 h 1866625"/>
              <a:gd name="connsiteX26" fmla="*/ 3758 w 1455401"/>
              <a:gd name="connsiteY26" fmla="*/ 266488 h 1866625"/>
              <a:gd name="connsiteX27" fmla="*/ 727700 w 1455401"/>
              <a:gd name="connsiteY2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55401 w 1455401"/>
              <a:gd name="connsiteY11" fmla="*/ 1569784 h 1866625"/>
              <a:gd name="connsiteX12" fmla="*/ 1455401 w 1455401"/>
              <a:gd name="connsiteY12" fmla="*/ 1569787 h 1866625"/>
              <a:gd name="connsiteX13" fmla="*/ 1455401 w 1455401"/>
              <a:gd name="connsiteY13" fmla="*/ 1569790 h 1866625"/>
              <a:gd name="connsiteX14" fmla="*/ 1455401 w 1455401"/>
              <a:gd name="connsiteY14" fmla="*/ 1578767 h 1866625"/>
              <a:gd name="connsiteX15" fmla="*/ 1454289 w 1455401"/>
              <a:gd name="connsiteY15" fmla="*/ 1578767 h 1866625"/>
              <a:gd name="connsiteX16" fmla="*/ 1451644 w 1455401"/>
              <a:gd name="connsiteY16" fmla="*/ 1600137 h 1866625"/>
              <a:gd name="connsiteX17" fmla="*/ 727701 w 1455401"/>
              <a:gd name="connsiteY17" fmla="*/ 1866625 h 1866625"/>
              <a:gd name="connsiteX18" fmla="*/ 3758 w 1455401"/>
              <a:gd name="connsiteY18" fmla="*/ 1600137 h 1866625"/>
              <a:gd name="connsiteX19" fmla="*/ 1113 w 1455401"/>
              <a:gd name="connsiteY19" fmla="*/ 1578767 h 1866625"/>
              <a:gd name="connsiteX20" fmla="*/ 1 w 1455401"/>
              <a:gd name="connsiteY20" fmla="*/ 1578767 h 1866625"/>
              <a:gd name="connsiteX21" fmla="*/ 1 w 1455401"/>
              <a:gd name="connsiteY21" fmla="*/ 1569787 h 1866625"/>
              <a:gd name="connsiteX22" fmla="*/ 1 w 1455401"/>
              <a:gd name="connsiteY22" fmla="*/ 296841 h 1866625"/>
              <a:gd name="connsiteX23" fmla="*/ 0 w 1455401"/>
              <a:gd name="connsiteY23" fmla="*/ 296838 h 1866625"/>
              <a:gd name="connsiteX24" fmla="*/ 1 w 1455401"/>
              <a:gd name="connsiteY24" fmla="*/ 296835 h 1866625"/>
              <a:gd name="connsiteX25" fmla="*/ 3758 w 1455401"/>
              <a:gd name="connsiteY25" fmla="*/ 266488 h 1866625"/>
              <a:gd name="connsiteX26" fmla="*/ 727700 w 1455401"/>
              <a:gd name="connsiteY2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569784 h 1866625"/>
              <a:gd name="connsiteX11" fmla="*/ 1455401 w 1455401"/>
              <a:gd name="connsiteY11" fmla="*/ 1569787 h 1866625"/>
              <a:gd name="connsiteX12" fmla="*/ 1455401 w 1455401"/>
              <a:gd name="connsiteY12" fmla="*/ 1569790 h 1866625"/>
              <a:gd name="connsiteX13" fmla="*/ 1455401 w 1455401"/>
              <a:gd name="connsiteY13" fmla="*/ 1578767 h 1866625"/>
              <a:gd name="connsiteX14" fmla="*/ 1454289 w 1455401"/>
              <a:gd name="connsiteY14" fmla="*/ 1578767 h 1866625"/>
              <a:gd name="connsiteX15" fmla="*/ 1451644 w 1455401"/>
              <a:gd name="connsiteY15" fmla="*/ 1600137 h 1866625"/>
              <a:gd name="connsiteX16" fmla="*/ 727701 w 1455401"/>
              <a:gd name="connsiteY16" fmla="*/ 1866625 h 1866625"/>
              <a:gd name="connsiteX17" fmla="*/ 3758 w 1455401"/>
              <a:gd name="connsiteY17" fmla="*/ 1600137 h 1866625"/>
              <a:gd name="connsiteX18" fmla="*/ 1113 w 1455401"/>
              <a:gd name="connsiteY18" fmla="*/ 1578767 h 1866625"/>
              <a:gd name="connsiteX19" fmla="*/ 1 w 1455401"/>
              <a:gd name="connsiteY19" fmla="*/ 1578767 h 1866625"/>
              <a:gd name="connsiteX20" fmla="*/ 1 w 1455401"/>
              <a:gd name="connsiteY20" fmla="*/ 1569787 h 1866625"/>
              <a:gd name="connsiteX21" fmla="*/ 1 w 1455401"/>
              <a:gd name="connsiteY21" fmla="*/ 296841 h 1866625"/>
              <a:gd name="connsiteX22" fmla="*/ 0 w 1455401"/>
              <a:gd name="connsiteY22" fmla="*/ 296838 h 1866625"/>
              <a:gd name="connsiteX23" fmla="*/ 1 w 1455401"/>
              <a:gd name="connsiteY23" fmla="*/ 296835 h 1866625"/>
              <a:gd name="connsiteX24" fmla="*/ 3758 w 1455401"/>
              <a:gd name="connsiteY24" fmla="*/ 266488 h 1866625"/>
              <a:gd name="connsiteX25" fmla="*/ 727700 w 1455401"/>
              <a:gd name="connsiteY25" fmla="*/ 0 h 186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5401" h="1866625">
                <a:moveTo>
                  <a:pt x="727701" y="107085"/>
                </a:moveTo>
                <a:cubicBezTo>
                  <a:pt x="450294" y="107085"/>
                  <a:pt x="225411" y="173087"/>
                  <a:pt x="225411" y="254506"/>
                </a:cubicBezTo>
                <a:cubicBezTo>
                  <a:pt x="225411" y="335924"/>
                  <a:pt x="450294" y="401926"/>
                  <a:pt x="727701" y="401926"/>
                </a:cubicBezTo>
                <a:cubicBezTo>
                  <a:pt x="1005108" y="401926"/>
                  <a:pt x="1229991" y="335924"/>
                  <a:pt x="1229991" y="254506"/>
                </a:cubicBezTo>
                <a:cubicBezTo>
                  <a:pt x="1229991" y="173087"/>
                  <a:pt x="1005108" y="107085"/>
                  <a:pt x="727701" y="107085"/>
                </a:cubicBezTo>
                <a:close/>
                <a:moveTo>
                  <a:pt x="727700" y="0"/>
                </a:moveTo>
                <a:cubicBezTo>
                  <a:pt x="1104479" y="0"/>
                  <a:pt x="1414378" y="116806"/>
                  <a:pt x="1451644" y="266488"/>
                </a:cubicBezTo>
                <a:lnTo>
                  <a:pt x="1454289" y="287858"/>
                </a:lnTo>
                <a:lnTo>
                  <a:pt x="1455400" y="287858"/>
                </a:lnTo>
                <a:lnTo>
                  <a:pt x="1455400" y="296838"/>
                </a:lnTo>
                <a:cubicBezTo>
                  <a:pt x="1455400" y="510492"/>
                  <a:pt x="1455401" y="1357626"/>
                  <a:pt x="1455401" y="1569784"/>
                </a:cubicBezTo>
                <a:lnTo>
                  <a:pt x="1455401" y="1569787"/>
                </a:lnTo>
                <a:lnTo>
                  <a:pt x="1455401" y="1569790"/>
                </a:lnTo>
                <a:lnTo>
                  <a:pt x="1455401" y="1578767"/>
                </a:lnTo>
                <a:lnTo>
                  <a:pt x="1454289" y="1578767"/>
                </a:lnTo>
                <a:lnTo>
                  <a:pt x="1451644" y="1600137"/>
                </a:lnTo>
                <a:cubicBezTo>
                  <a:pt x="1414379" y="1749819"/>
                  <a:pt x="1104480" y="1866625"/>
                  <a:pt x="727701" y="1866625"/>
                </a:cubicBezTo>
                <a:cubicBezTo>
                  <a:pt x="350922" y="1866625"/>
                  <a:pt x="41024" y="1749819"/>
                  <a:pt x="3758" y="1600137"/>
                </a:cubicBezTo>
                <a:lnTo>
                  <a:pt x="1113" y="1578767"/>
                </a:lnTo>
                <a:lnTo>
                  <a:pt x="1" y="1578767"/>
                </a:lnTo>
                <a:lnTo>
                  <a:pt x="1" y="1569787"/>
                </a:lnTo>
                <a:lnTo>
                  <a:pt x="1" y="296841"/>
                </a:lnTo>
                <a:cubicBezTo>
                  <a:pt x="1" y="158359"/>
                  <a:pt x="0" y="296839"/>
                  <a:pt x="0" y="296838"/>
                </a:cubicBezTo>
                <a:cubicBezTo>
                  <a:pt x="0" y="296837"/>
                  <a:pt x="1" y="296836"/>
                  <a:pt x="1" y="296835"/>
                </a:cubicBezTo>
                <a:lnTo>
                  <a:pt x="3758" y="266488"/>
                </a:lnTo>
                <a:cubicBezTo>
                  <a:pt x="41023" y="116806"/>
                  <a:pt x="350921" y="0"/>
                  <a:pt x="727700" y="0"/>
                </a:cubicBezTo>
                <a:close/>
              </a:path>
            </a:pathLst>
          </a:cu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0" name="Graphic 9" descr="Programmer male with solid fill">
            <a:extLst>
              <a:ext uri="{FF2B5EF4-FFF2-40B4-BE49-F238E27FC236}">
                <a16:creationId xmlns:a16="http://schemas.microsoft.com/office/drawing/2014/main" id="{1887CFFD-1904-943A-169F-90728FCC7E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41227" y="1091069"/>
            <a:ext cx="914400" cy="914400"/>
          </a:xfrm>
          <a:prstGeom prst="rect">
            <a:avLst/>
          </a:prstGeom>
        </p:spPr>
      </p:pic>
      <p:pic>
        <p:nvPicPr>
          <p:cNvPr id="11" name="Graphic 10" descr="Programmer female with solid fill">
            <a:extLst>
              <a:ext uri="{FF2B5EF4-FFF2-40B4-BE49-F238E27FC236}">
                <a16:creationId xmlns:a16="http://schemas.microsoft.com/office/drawing/2014/main" id="{F832AF70-C3F5-82D2-216C-4FE6732F9C4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12348" y="5333556"/>
            <a:ext cx="914400" cy="914400"/>
          </a:xfrm>
          <a:prstGeom prst="rect">
            <a:avLst/>
          </a:prstGeom>
        </p:spPr>
      </p:pic>
      <p:sp>
        <p:nvSpPr>
          <p:cNvPr id="12" name="TextBox 11">
            <a:extLst>
              <a:ext uri="{FF2B5EF4-FFF2-40B4-BE49-F238E27FC236}">
                <a16:creationId xmlns:a16="http://schemas.microsoft.com/office/drawing/2014/main" id="{5BC65570-52DF-D525-50DF-1C3246000B1D}"/>
              </a:ext>
            </a:extLst>
          </p:cNvPr>
          <p:cNvSpPr txBox="1"/>
          <p:nvPr/>
        </p:nvSpPr>
        <p:spPr>
          <a:xfrm>
            <a:off x="2206626" y="4211379"/>
            <a:ext cx="2336800" cy="553998"/>
          </a:xfrm>
          <a:prstGeom prst="rect">
            <a:avLst/>
          </a:prstGeom>
          <a:noFill/>
        </p:spPr>
        <p:txBody>
          <a:bodyPr wrap="square" lIns="0" tIns="0" rIns="0" bIns="0" rtlCol="0">
            <a:spAutoFit/>
          </a:bodyPr>
          <a:lstStyle/>
          <a:p>
            <a:pPr algn="ctr"/>
            <a:r>
              <a:rPr lang="en-US" sz="1800">
                <a:gradFill>
                  <a:gsLst>
                    <a:gs pos="2917">
                      <a:schemeClr val="tx1"/>
                    </a:gs>
                    <a:gs pos="30000">
                      <a:schemeClr val="tx1"/>
                    </a:gs>
                  </a:gsLst>
                  <a:lin ang="5400000" scaled="0"/>
                </a:gradFill>
              </a:rPr>
              <a:t>Primary </a:t>
            </a:r>
          </a:p>
          <a:p>
            <a:pPr algn="ctr"/>
            <a:r>
              <a:rPr lang="en-US" sz="1800">
                <a:gradFill>
                  <a:gsLst>
                    <a:gs pos="2917">
                      <a:schemeClr val="tx1"/>
                    </a:gs>
                    <a:gs pos="30000">
                      <a:schemeClr val="tx1"/>
                    </a:gs>
                  </a:gsLst>
                  <a:lin ang="5400000" scaled="0"/>
                </a:gradFill>
              </a:rPr>
              <a:t>replica</a:t>
            </a:r>
          </a:p>
        </p:txBody>
      </p:sp>
      <p:sp>
        <p:nvSpPr>
          <p:cNvPr id="13" name="TextBox 12">
            <a:extLst>
              <a:ext uri="{FF2B5EF4-FFF2-40B4-BE49-F238E27FC236}">
                <a16:creationId xmlns:a16="http://schemas.microsoft.com/office/drawing/2014/main" id="{9178BE50-0359-C561-BB3A-626139FDC9E9}"/>
              </a:ext>
            </a:extLst>
          </p:cNvPr>
          <p:cNvSpPr txBox="1"/>
          <p:nvPr/>
        </p:nvSpPr>
        <p:spPr>
          <a:xfrm>
            <a:off x="10002857" y="4211379"/>
            <a:ext cx="2336800" cy="553998"/>
          </a:xfrm>
          <a:prstGeom prst="rect">
            <a:avLst/>
          </a:prstGeom>
          <a:noFill/>
        </p:spPr>
        <p:txBody>
          <a:bodyPr wrap="square" lIns="0" tIns="0" rIns="0" bIns="0" rtlCol="0">
            <a:spAutoFit/>
          </a:bodyPr>
          <a:lstStyle/>
          <a:p>
            <a:pPr algn="ctr"/>
            <a:r>
              <a:rPr lang="en-US" sz="1800">
                <a:gradFill>
                  <a:gsLst>
                    <a:gs pos="2917">
                      <a:schemeClr val="tx1"/>
                    </a:gs>
                    <a:gs pos="30000">
                      <a:schemeClr val="tx1"/>
                    </a:gs>
                  </a:gsLst>
                  <a:lin ang="5400000" scaled="0"/>
                </a:gradFill>
              </a:rPr>
              <a:t>Read </a:t>
            </a:r>
          </a:p>
          <a:p>
            <a:pPr algn="ctr"/>
            <a:r>
              <a:rPr lang="en-US" sz="1800">
                <a:gradFill>
                  <a:gsLst>
                    <a:gs pos="2917">
                      <a:schemeClr val="tx1"/>
                    </a:gs>
                    <a:gs pos="30000">
                      <a:schemeClr val="tx1"/>
                    </a:gs>
                  </a:gsLst>
                  <a:lin ang="5400000" scaled="0"/>
                </a:gradFill>
              </a:rPr>
              <a:t>replica</a:t>
            </a:r>
          </a:p>
        </p:txBody>
      </p:sp>
      <p:cxnSp>
        <p:nvCxnSpPr>
          <p:cNvPr id="14" name="Straight Arrow Connector 13">
            <a:extLst>
              <a:ext uri="{FF2B5EF4-FFF2-40B4-BE49-F238E27FC236}">
                <a16:creationId xmlns:a16="http://schemas.microsoft.com/office/drawing/2014/main" id="{B50F3912-9288-581F-892E-BA7314BFC1E1}"/>
              </a:ext>
            </a:extLst>
          </p:cNvPr>
          <p:cNvCxnSpPr/>
          <p:nvPr/>
        </p:nvCxnSpPr>
        <p:spPr>
          <a:xfrm>
            <a:off x="10498427" y="2189480"/>
            <a:ext cx="0" cy="1971040"/>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5" name="Rectangle 14">
            <a:extLst>
              <a:ext uri="{FF2B5EF4-FFF2-40B4-BE49-F238E27FC236}">
                <a16:creationId xmlns:a16="http://schemas.microsoft.com/office/drawing/2014/main" id="{F6F0EF26-A37C-B6F6-9FD9-12B0740560CA}"/>
              </a:ext>
            </a:extLst>
          </p:cNvPr>
          <p:cNvSpPr/>
          <p:nvPr/>
        </p:nvSpPr>
        <p:spPr bwMode="auto">
          <a:xfrm>
            <a:off x="8158479" y="2829501"/>
            <a:ext cx="3508337" cy="2529840"/>
          </a:xfrm>
          <a:prstGeom prst="rect">
            <a:avLst/>
          </a:prstGeom>
          <a:noFill/>
          <a:ln>
            <a:solidFill>
              <a:schemeClr val="accent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cxnSp>
        <p:nvCxnSpPr>
          <p:cNvPr id="16" name="Straight Arrow Connector 15">
            <a:extLst>
              <a:ext uri="{FF2B5EF4-FFF2-40B4-BE49-F238E27FC236}">
                <a16:creationId xmlns:a16="http://schemas.microsoft.com/office/drawing/2014/main" id="{C2502628-0197-BA2B-71D7-2BF92A35A3AF}"/>
              </a:ext>
            </a:extLst>
          </p:cNvPr>
          <p:cNvCxnSpPr>
            <a:cxnSpLocks/>
          </p:cNvCxnSpPr>
          <p:nvPr/>
        </p:nvCxnSpPr>
        <p:spPr>
          <a:xfrm flipH="1">
            <a:off x="2439627" y="3542447"/>
            <a:ext cx="6541648" cy="30480"/>
          </a:xfrm>
          <a:prstGeom prst="straightConnector1">
            <a:avLst/>
          </a:prstGeom>
          <a:ln w="38100">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8BE4AF3B-09A1-CBA9-80FB-089C8D3C6F01}"/>
              </a:ext>
            </a:extLst>
          </p:cNvPr>
          <p:cNvSpPr/>
          <p:nvPr/>
        </p:nvSpPr>
        <p:spPr bwMode="auto">
          <a:xfrm>
            <a:off x="588263" y="2829501"/>
            <a:ext cx="3290574" cy="2529840"/>
          </a:xfrm>
          <a:prstGeom prst="rect">
            <a:avLst/>
          </a:prstGeom>
          <a:noFill/>
          <a:ln>
            <a:solidFill>
              <a:schemeClr val="accent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cxnSp>
        <p:nvCxnSpPr>
          <p:cNvPr id="18" name="Connector: Elbow 17">
            <a:extLst>
              <a:ext uri="{FF2B5EF4-FFF2-40B4-BE49-F238E27FC236}">
                <a16:creationId xmlns:a16="http://schemas.microsoft.com/office/drawing/2014/main" id="{66AD6E10-D5E8-C473-FEF1-D075598D830F}"/>
              </a:ext>
            </a:extLst>
          </p:cNvPr>
          <p:cNvCxnSpPr>
            <a:cxnSpLocks/>
          </p:cNvCxnSpPr>
          <p:nvPr/>
        </p:nvCxnSpPr>
        <p:spPr>
          <a:xfrm>
            <a:off x="1844734" y="4160520"/>
            <a:ext cx="641145" cy="363068"/>
          </a:xfrm>
          <a:prstGeom prst="bentConnector3">
            <a:avLst>
              <a:gd name="adj1" fmla="val 2460"/>
            </a:avLst>
          </a:prstGeom>
          <a:ln w="38100">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A8BBA9C3-2083-404F-02EF-A0D434F45C7E}"/>
              </a:ext>
            </a:extLst>
          </p:cNvPr>
          <p:cNvSpPr txBox="1"/>
          <p:nvPr/>
        </p:nvSpPr>
        <p:spPr>
          <a:xfrm>
            <a:off x="10669046" y="2168069"/>
            <a:ext cx="827150" cy="307777"/>
          </a:xfrm>
          <a:prstGeom prst="rect">
            <a:avLst/>
          </a:prstGeom>
          <a:noFill/>
        </p:spPr>
        <p:txBody>
          <a:bodyPr wrap="none" lIns="0" tIns="0" rIns="0" bIns="0" rtlCol="0">
            <a:spAutoFit/>
          </a:bodyPr>
          <a:lstStyle/>
          <a:p>
            <a:pPr algn="l"/>
            <a:r>
              <a:rPr lang="en-US" sz="2000">
                <a:gradFill>
                  <a:gsLst>
                    <a:gs pos="2917">
                      <a:schemeClr val="tx1"/>
                    </a:gs>
                    <a:gs pos="30000">
                      <a:schemeClr val="tx1"/>
                    </a:gs>
                  </a:gsLst>
                  <a:lin ang="5400000" scaled="0"/>
                </a:gradFill>
              </a:rPr>
              <a:t>queries</a:t>
            </a:r>
          </a:p>
        </p:txBody>
      </p:sp>
      <p:cxnSp>
        <p:nvCxnSpPr>
          <p:cNvPr id="20" name="Connector: Elbow 19">
            <a:extLst>
              <a:ext uri="{FF2B5EF4-FFF2-40B4-BE49-F238E27FC236}">
                <a16:creationId xmlns:a16="http://schemas.microsoft.com/office/drawing/2014/main" id="{A6DF5554-208B-1C17-96B7-92B58187EC27}"/>
              </a:ext>
            </a:extLst>
          </p:cNvPr>
          <p:cNvCxnSpPr/>
          <p:nvPr/>
        </p:nvCxnSpPr>
        <p:spPr>
          <a:xfrm rot="10800000">
            <a:off x="2742493" y="4842171"/>
            <a:ext cx="2662626" cy="982770"/>
          </a:xfrm>
          <a:prstGeom prst="bentConnector3">
            <a:avLst>
              <a:gd name="adj1" fmla="val 99605"/>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Connector: Elbow 20">
            <a:extLst>
              <a:ext uri="{FF2B5EF4-FFF2-40B4-BE49-F238E27FC236}">
                <a16:creationId xmlns:a16="http://schemas.microsoft.com/office/drawing/2014/main" id="{3752CC09-3A88-9097-24D4-4694CF2A3A0D}"/>
              </a:ext>
            </a:extLst>
          </p:cNvPr>
          <p:cNvCxnSpPr>
            <a:cxnSpLocks/>
          </p:cNvCxnSpPr>
          <p:nvPr/>
        </p:nvCxnSpPr>
        <p:spPr>
          <a:xfrm flipV="1">
            <a:off x="6533977" y="4807206"/>
            <a:ext cx="3964450" cy="1059564"/>
          </a:xfrm>
          <a:prstGeom prst="bentConnector3">
            <a:avLst>
              <a:gd name="adj1" fmla="val 99974"/>
            </a:avLst>
          </a:prstGeom>
          <a:ln w="3810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7CFEB5E-BE38-DD49-6562-C1B90DE92411}"/>
              </a:ext>
            </a:extLst>
          </p:cNvPr>
          <p:cNvSpPr txBox="1"/>
          <p:nvPr/>
        </p:nvSpPr>
        <p:spPr>
          <a:xfrm>
            <a:off x="5162411" y="3199349"/>
            <a:ext cx="2346960" cy="276999"/>
          </a:xfrm>
          <a:prstGeom prst="rect">
            <a:avLst/>
          </a:prstGeom>
          <a:noFill/>
        </p:spPr>
        <p:txBody>
          <a:bodyPr wrap="square" lIns="0" tIns="0" rIns="0" bIns="0" rtlCol="0">
            <a:spAutoFit/>
          </a:bodyPr>
          <a:lstStyle/>
          <a:p>
            <a:pPr algn="l"/>
            <a:r>
              <a:rPr lang="en-US" sz="1800">
                <a:gradFill>
                  <a:gsLst>
                    <a:gs pos="2917">
                      <a:schemeClr val="tx1"/>
                    </a:gs>
                    <a:gs pos="30000">
                      <a:schemeClr val="tx1"/>
                    </a:gs>
                  </a:gsLst>
                  <a:lin ang="5400000" scaled="0"/>
                </a:gradFill>
              </a:rPr>
              <a:t>Query Store stats</a:t>
            </a:r>
          </a:p>
        </p:txBody>
      </p:sp>
      <p:sp>
        <p:nvSpPr>
          <p:cNvPr id="23" name="TextBox 22">
            <a:extLst>
              <a:ext uri="{FF2B5EF4-FFF2-40B4-BE49-F238E27FC236}">
                <a16:creationId xmlns:a16="http://schemas.microsoft.com/office/drawing/2014/main" id="{E0884C14-50F0-5A53-71B7-C42B4C7F2FA2}"/>
              </a:ext>
            </a:extLst>
          </p:cNvPr>
          <p:cNvSpPr txBox="1"/>
          <p:nvPr/>
        </p:nvSpPr>
        <p:spPr>
          <a:xfrm>
            <a:off x="2484853" y="3245516"/>
            <a:ext cx="989053" cy="184666"/>
          </a:xfrm>
          <a:prstGeom prst="rect">
            <a:avLst/>
          </a:prstGeom>
          <a:noFill/>
        </p:spPr>
        <p:txBody>
          <a:bodyPr wrap="none" lIns="0" tIns="0" rIns="0" bIns="0" rtlCol="0">
            <a:spAutoFit/>
          </a:bodyPr>
          <a:lstStyle/>
          <a:p>
            <a:pPr algn="l"/>
            <a:r>
              <a:rPr lang="en-US" sz="1200">
                <a:gradFill>
                  <a:gsLst>
                    <a:gs pos="2917">
                      <a:schemeClr val="tx1"/>
                    </a:gs>
                    <a:gs pos="30000">
                      <a:schemeClr val="tx1"/>
                    </a:gs>
                  </a:gsLst>
                  <a:lin ang="5400000" scaled="0"/>
                </a:gradFill>
              </a:rPr>
              <a:t>DBM endpoint</a:t>
            </a:r>
          </a:p>
        </p:txBody>
      </p:sp>
      <p:sp>
        <p:nvSpPr>
          <p:cNvPr id="24" name="TextBox 23">
            <a:extLst>
              <a:ext uri="{FF2B5EF4-FFF2-40B4-BE49-F238E27FC236}">
                <a16:creationId xmlns:a16="http://schemas.microsoft.com/office/drawing/2014/main" id="{FDC80CDD-DC52-9B13-6B03-A3C9E90DE52B}"/>
              </a:ext>
            </a:extLst>
          </p:cNvPr>
          <p:cNvSpPr txBox="1"/>
          <p:nvPr/>
        </p:nvSpPr>
        <p:spPr>
          <a:xfrm>
            <a:off x="1139435" y="4610099"/>
            <a:ext cx="1436507" cy="492443"/>
          </a:xfrm>
          <a:prstGeom prst="rect">
            <a:avLst/>
          </a:prstGeom>
          <a:noFill/>
        </p:spPr>
        <p:txBody>
          <a:bodyPr wrap="square" lIns="0" tIns="0" rIns="0" bIns="0" rtlCol="0">
            <a:spAutoFit/>
          </a:bodyPr>
          <a:lstStyle/>
          <a:p>
            <a:pPr algn="l"/>
            <a:r>
              <a:rPr lang="en-US" sz="1600">
                <a:gradFill>
                  <a:gsLst>
                    <a:gs pos="2917">
                      <a:schemeClr val="tx1"/>
                    </a:gs>
                    <a:gs pos="30000">
                      <a:schemeClr val="tx1"/>
                    </a:gs>
                  </a:gsLst>
                  <a:lin ang="5400000" scaled="0"/>
                </a:gradFill>
              </a:rPr>
              <a:t>Query Store </a:t>
            </a:r>
          </a:p>
          <a:p>
            <a:pPr algn="l"/>
            <a:r>
              <a:rPr lang="en-US" sz="1600">
                <a:gradFill>
                  <a:gsLst>
                    <a:gs pos="2917">
                      <a:schemeClr val="tx1"/>
                    </a:gs>
                    <a:gs pos="30000">
                      <a:schemeClr val="tx1"/>
                    </a:gs>
                  </a:gsLst>
                  <a:lin ang="5400000" scaled="0"/>
                </a:gradFill>
              </a:rPr>
              <a:t>stats</a:t>
            </a:r>
          </a:p>
        </p:txBody>
      </p:sp>
      <p:sp>
        <p:nvSpPr>
          <p:cNvPr id="25" name="TextBox 24">
            <a:extLst>
              <a:ext uri="{FF2B5EF4-FFF2-40B4-BE49-F238E27FC236}">
                <a16:creationId xmlns:a16="http://schemas.microsoft.com/office/drawing/2014/main" id="{AE38D45E-1A78-6630-8275-498CE3DA0E2F}"/>
              </a:ext>
            </a:extLst>
          </p:cNvPr>
          <p:cNvSpPr txBox="1"/>
          <p:nvPr/>
        </p:nvSpPr>
        <p:spPr>
          <a:xfrm>
            <a:off x="3124750" y="5473833"/>
            <a:ext cx="2346960" cy="276999"/>
          </a:xfrm>
          <a:prstGeom prst="rect">
            <a:avLst/>
          </a:prstGeom>
          <a:noFill/>
        </p:spPr>
        <p:txBody>
          <a:bodyPr wrap="square" lIns="0" tIns="0" rIns="0" bIns="0" rtlCol="0">
            <a:spAutoFit/>
          </a:bodyPr>
          <a:lstStyle/>
          <a:p>
            <a:pPr algn="l"/>
            <a:r>
              <a:rPr lang="en-US" sz="1800">
                <a:gradFill>
                  <a:gsLst>
                    <a:gs pos="2917">
                      <a:schemeClr val="tx1"/>
                    </a:gs>
                    <a:gs pos="30000">
                      <a:schemeClr val="tx1"/>
                    </a:gs>
                  </a:gsLst>
                  <a:lin ang="5400000" scaled="0"/>
                </a:gradFill>
              </a:rPr>
              <a:t>Query Store queries</a:t>
            </a:r>
          </a:p>
        </p:txBody>
      </p:sp>
      <p:sp>
        <p:nvSpPr>
          <p:cNvPr id="26" name="TextBox 25">
            <a:extLst>
              <a:ext uri="{FF2B5EF4-FFF2-40B4-BE49-F238E27FC236}">
                <a16:creationId xmlns:a16="http://schemas.microsoft.com/office/drawing/2014/main" id="{5821B565-FA68-30A3-B5EE-C12ACB4FC145}"/>
              </a:ext>
            </a:extLst>
          </p:cNvPr>
          <p:cNvSpPr txBox="1"/>
          <p:nvPr/>
        </p:nvSpPr>
        <p:spPr>
          <a:xfrm>
            <a:off x="6734929" y="5473833"/>
            <a:ext cx="2346960" cy="276999"/>
          </a:xfrm>
          <a:prstGeom prst="rect">
            <a:avLst/>
          </a:prstGeom>
          <a:noFill/>
        </p:spPr>
        <p:txBody>
          <a:bodyPr wrap="square" lIns="0" tIns="0" rIns="0" bIns="0" rtlCol="0">
            <a:spAutoFit/>
          </a:bodyPr>
          <a:lstStyle/>
          <a:p>
            <a:pPr algn="l"/>
            <a:r>
              <a:rPr lang="en-US" sz="1800">
                <a:gradFill>
                  <a:gsLst>
                    <a:gs pos="2917">
                      <a:schemeClr val="tx1"/>
                    </a:gs>
                    <a:gs pos="30000">
                      <a:schemeClr val="tx1"/>
                    </a:gs>
                  </a:gsLst>
                  <a:lin ang="5400000" scaled="0"/>
                </a:gradFill>
              </a:rPr>
              <a:t>Query Store queries</a:t>
            </a:r>
          </a:p>
        </p:txBody>
      </p:sp>
      <p:sp>
        <p:nvSpPr>
          <p:cNvPr id="27" name="TextBox 26">
            <a:extLst>
              <a:ext uri="{FF2B5EF4-FFF2-40B4-BE49-F238E27FC236}">
                <a16:creationId xmlns:a16="http://schemas.microsoft.com/office/drawing/2014/main" id="{9F25F69A-A174-3BCA-52D1-DDF39BF7498E}"/>
              </a:ext>
            </a:extLst>
          </p:cNvPr>
          <p:cNvSpPr txBox="1"/>
          <p:nvPr/>
        </p:nvSpPr>
        <p:spPr>
          <a:xfrm>
            <a:off x="8479052" y="3685192"/>
            <a:ext cx="613951" cy="369332"/>
          </a:xfrm>
          <a:prstGeom prst="rect">
            <a:avLst/>
          </a:prstGeom>
          <a:noFill/>
        </p:spPr>
        <p:txBody>
          <a:bodyPr wrap="none" lIns="0" tIns="0" rIns="0" bIns="0" rtlCol="0">
            <a:spAutoFit/>
          </a:bodyPr>
          <a:lstStyle/>
          <a:p>
            <a:pPr algn="l"/>
            <a:r>
              <a:rPr lang="en-US" sz="1200">
                <a:gradFill>
                  <a:gsLst>
                    <a:gs pos="2917">
                      <a:schemeClr val="tx1"/>
                    </a:gs>
                    <a:gs pos="30000">
                      <a:schemeClr val="tx1"/>
                    </a:gs>
                  </a:gsLst>
                  <a:lin ang="5400000" scaled="0"/>
                </a:gradFill>
              </a:rPr>
              <a:t>DBM </a:t>
            </a:r>
          </a:p>
          <a:p>
            <a:pPr algn="l"/>
            <a:r>
              <a:rPr lang="en-US" sz="1200">
                <a:gradFill>
                  <a:gsLst>
                    <a:gs pos="2917">
                      <a:schemeClr val="tx1"/>
                    </a:gs>
                    <a:gs pos="30000">
                      <a:schemeClr val="tx1"/>
                    </a:gs>
                  </a:gsLst>
                  <a:lin ang="5400000" scaled="0"/>
                </a:gradFill>
              </a:rPr>
              <a:t>endpoint</a:t>
            </a:r>
          </a:p>
        </p:txBody>
      </p:sp>
      <p:cxnSp>
        <p:nvCxnSpPr>
          <p:cNvPr id="28" name="Connector: Elbow 27">
            <a:extLst>
              <a:ext uri="{FF2B5EF4-FFF2-40B4-BE49-F238E27FC236}">
                <a16:creationId xmlns:a16="http://schemas.microsoft.com/office/drawing/2014/main" id="{1E7F0471-A755-2FB5-59DC-BDF5246D12D2}"/>
              </a:ext>
            </a:extLst>
          </p:cNvPr>
          <p:cNvCxnSpPr>
            <a:cxnSpLocks/>
          </p:cNvCxnSpPr>
          <p:nvPr/>
        </p:nvCxnSpPr>
        <p:spPr>
          <a:xfrm>
            <a:off x="9539669" y="4182755"/>
            <a:ext cx="641145" cy="363068"/>
          </a:xfrm>
          <a:prstGeom prst="bentConnector3">
            <a:avLst>
              <a:gd name="adj1" fmla="val 2460"/>
            </a:avLst>
          </a:prstGeom>
          <a:ln w="38100">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B8A3D57B-3B2C-8EE7-DCBE-9532F004EC71}"/>
              </a:ext>
            </a:extLst>
          </p:cNvPr>
          <p:cNvSpPr txBox="1"/>
          <p:nvPr/>
        </p:nvSpPr>
        <p:spPr>
          <a:xfrm>
            <a:off x="8834370" y="4632334"/>
            <a:ext cx="1436507" cy="492443"/>
          </a:xfrm>
          <a:prstGeom prst="rect">
            <a:avLst/>
          </a:prstGeom>
          <a:noFill/>
        </p:spPr>
        <p:txBody>
          <a:bodyPr wrap="square" lIns="0" tIns="0" rIns="0" bIns="0" rtlCol="0">
            <a:spAutoFit/>
          </a:bodyPr>
          <a:lstStyle/>
          <a:p>
            <a:pPr algn="l"/>
            <a:r>
              <a:rPr lang="en-US" sz="1600">
                <a:gradFill>
                  <a:gsLst>
                    <a:gs pos="2917">
                      <a:schemeClr val="tx1"/>
                    </a:gs>
                    <a:gs pos="30000">
                      <a:schemeClr val="tx1"/>
                    </a:gs>
                  </a:gsLst>
                  <a:lin ang="5400000" scaled="0"/>
                </a:gradFill>
              </a:rPr>
              <a:t>Query Store </a:t>
            </a:r>
          </a:p>
          <a:p>
            <a:pPr algn="l"/>
            <a:r>
              <a:rPr lang="en-US" sz="1600">
                <a:gradFill>
                  <a:gsLst>
                    <a:gs pos="2917">
                      <a:schemeClr val="tx1"/>
                    </a:gs>
                    <a:gs pos="30000">
                      <a:schemeClr val="tx1"/>
                    </a:gs>
                  </a:gsLst>
                  <a:lin ang="5400000" scaled="0"/>
                </a:gradFill>
              </a:rPr>
              <a:t>stats</a:t>
            </a:r>
          </a:p>
        </p:txBody>
      </p:sp>
      <p:pic>
        <p:nvPicPr>
          <p:cNvPr id="31" name="Graphic 30">
            <a:extLst>
              <a:ext uri="{FF2B5EF4-FFF2-40B4-BE49-F238E27FC236}">
                <a16:creationId xmlns:a16="http://schemas.microsoft.com/office/drawing/2014/main" id="{DB1D8644-1E70-EF97-73B4-284FE8C1932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39435" y="2807641"/>
            <a:ext cx="1555532" cy="1555532"/>
          </a:xfrm>
          <a:prstGeom prst="rect">
            <a:avLst/>
          </a:prstGeom>
        </p:spPr>
      </p:pic>
      <p:pic>
        <p:nvPicPr>
          <p:cNvPr id="32" name="Graphic 31">
            <a:extLst>
              <a:ext uri="{FF2B5EF4-FFF2-40B4-BE49-F238E27FC236}">
                <a16:creationId xmlns:a16="http://schemas.microsoft.com/office/drawing/2014/main" id="{6E2B954C-1838-937C-26AF-911A8581E83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71161" y="2767790"/>
            <a:ext cx="1555532" cy="1555532"/>
          </a:xfrm>
          <a:prstGeom prst="rect">
            <a:avLst/>
          </a:prstGeom>
        </p:spPr>
      </p:pic>
    </p:spTree>
    <p:extLst>
      <p:ext uri="{BB962C8B-B14F-4D97-AF65-F5344CB8AC3E}">
        <p14:creationId xmlns:p14="http://schemas.microsoft.com/office/powerpoint/2010/main" val="2519496135"/>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D4EC8E"/>
        </a:solidFill>
        <a:effectLst/>
      </p:bgPr>
    </p:bg>
    <p:spTree>
      <p:nvGrpSpPr>
        <p:cNvPr id="1" name="">
          <a:extLst>
            <a:ext uri="{FF2B5EF4-FFF2-40B4-BE49-F238E27FC236}">
              <a16:creationId xmlns:a16="http://schemas.microsoft.com/office/drawing/2014/main" id="{B326D1EA-83F6-1004-8572-EAA4D275C6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7AED94-41D7-F2C8-9748-38BFC8B914D1}"/>
              </a:ext>
            </a:extLst>
          </p:cNvPr>
          <p:cNvSpPr>
            <a:spLocks noGrp="1"/>
          </p:cNvSpPr>
          <p:nvPr>
            <p:ph type="title"/>
          </p:nvPr>
        </p:nvSpPr>
        <p:spPr/>
        <p:txBody>
          <a:bodyPr/>
          <a:lstStyle/>
          <a:p>
            <a:r>
              <a:rPr lang="en-US"/>
              <a:t>HADR</a:t>
            </a:r>
          </a:p>
        </p:txBody>
      </p:sp>
      <p:pic>
        <p:nvPicPr>
          <p:cNvPr id="4" name="Picture 3">
            <a:extLst>
              <a:ext uri="{FF2B5EF4-FFF2-40B4-BE49-F238E27FC236}">
                <a16:creationId xmlns:a16="http://schemas.microsoft.com/office/drawing/2014/main" id="{423A57BD-6AAD-159A-7841-BD1BAD9EF5D1}"/>
              </a:ext>
            </a:extLst>
          </p:cNvPr>
          <p:cNvPicPr>
            <a:picLocks noChangeAspect="1"/>
          </p:cNvPicPr>
          <p:nvPr/>
        </p:nvPicPr>
        <p:blipFill>
          <a:blip r:embed="rId3">
            <a:lum bright="70000" contrast="-70000"/>
          </a:blip>
          <a:stretch>
            <a:fillRect/>
          </a:stretch>
        </p:blipFill>
        <p:spPr>
          <a:xfrm>
            <a:off x="2295672" y="2898081"/>
            <a:ext cx="556765" cy="713799"/>
          </a:xfrm>
          <a:prstGeom prst="rect">
            <a:avLst/>
          </a:prstGeom>
        </p:spPr>
      </p:pic>
    </p:spTree>
    <p:extLst>
      <p:ext uri="{BB962C8B-B14F-4D97-AF65-F5344CB8AC3E}">
        <p14:creationId xmlns:p14="http://schemas.microsoft.com/office/powerpoint/2010/main" val="46845948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AD60A-8E80-495C-79BA-ABBE6E3A8B87}"/>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92DFEA87-B05A-56F9-7DF3-3BEE2976A845}"/>
              </a:ext>
            </a:extLst>
          </p:cNvPr>
          <p:cNvSpPr txBox="1">
            <a:spLocks/>
          </p:cNvSpPr>
          <p:nvPr/>
        </p:nvSpPr>
        <p:spPr>
          <a:xfrm>
            <a:off x="5842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0" name="TextBox 9">
            <a:extLst>
              <a:ext uri="{FF2B5EF4-FFF2-40B4-BE49-F238E27FC236}">
                <a16:creationId xmlns:a16="http://schemas.microsoft.com/office/drawing/2014/main" id="{77665F2E-7274-5169-74D2-63CA64DAA13B}"/>
              </a:ext>
            </a:extLst>
          </p:cNvPr>
          <p:cNvSpPr txBox="1">
            <a:spLocks/>
          </p:cNvSpPr>
          <p:nvPr/>
        </p:nvSpPr>
        <p:spPr>
          <a:xfrm>
            <a:off x="434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1" name="TextBox 10">
            <a:extLst>
              <a:ext uri="{FF2B5EF4-FFF2-40B4-BE49-F238E27FC236}">
                <a16:creationId xmlns:a16="http://schemas.microsoft.com/office/drawing/2014/main" id="{88B26128-B95F-EB95-4EE4-CFB07A468676}"/>
              </a:ext>
            </a:extLst>
          </p:cNvPr>
          <p:cNvSpPr txBox="1">
            <a:spLocks/>
          </p:cNvSpPr>
          <p:nvPr/>
        </p:nvSpPr>
        <p:spPr>
          <a:xfrm>
            <a:off x="815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2" name="Title 1">
            <a:extLst>
              <a:ext uri="{FF2B5EF4-FFF2-40B4-BE49-F238E27FC236}">
                <a16:creationId xmlns:a16="http://schemas.microsoft.com/office/drawing/2014/main" id="{0308BE2E-0ADE-5A32-E585-FBB101003804}"/>
              </a:ext>
            </a:extLst>
          </p:cNvPr>
          <p:cNvSpPr>
            <a:spLocks noGrp="1"/>
          </p:cNvSpPr>
          <p:nvPr>
            <p:ph type="title"/>
          </p:nvPr>
        </p:nvSpPr>
        <p:spPr/>
        <p:txBody>
          <a:bodyPr/>
          <a:lstStyle/>
          <a:p>
            <a:r>
              <a:rPr lang="en-US"/>
              <a:t>Enhancing the industry proven engine</a:t>
            </a:r>
          </a:p>
        </p:txBody>
      </p:sp>
      <p:sp>
        <p:nvSpPr>
          <p:cNvPr id="3" name="Content Placeholder 2">
            <a:extLst>
              <a:ext uri="{FF2B5EF4-FFF2-40B4-BE49-F238E27FC236}">
                <a16:creationId xmlns:a16="http://schemas.microsoft.com/office/drawing/2014/main" id="{5F9FFD7B-FF6E-DE3C-C946-2FF8EA14BFF3}"/>
              </a:ext>
            </a:extLst>
          </p:cNvPr>
          <p:cNvSpPr>
            <a:spLocks noGrp="1"/>
          </p:cNvSpPr>
          <p:nvPr>
            <p:ph sz="quarter" idx="4294967295"/>
          </p:nvPr>
        </p:nvSpPr>
        <p:spPr>
          <a:xfrm>
            <a:off x="815289" y="2283365"/>
            <a:ext cx="3070911" cy="2893100"/>
          </a:xfrm>
        </p:spPr>
        <p:txBody>
          <a:bodyPr/>
          <a:lstStyle/>
          <a:p>
            <a:pPr marL="0" indent="0">
              <a:buNone/>
            </a:pPr>
            <a:r>
              <a:rPr lang="en-US" sz="2000">
                <a:latin typeface="+mj-lt"/>
              </a:rPr>
              <a:t>Security</a:t>
            </a:r>
            <a:endParaRPr lang="en-US" sz="1600"/>
          </a:p>
          <a:p>
            <a:pPr marL="165100" indent="-165100">
              <a:buFont typeface="Arial" panose="020B0604020202020204" pitchFamily="34" charset="0"/>
              <a:buChar char="•"/>
            </a:pPr>
            <a:r>
              <a:rPr lang="en-US" sz="1200"/>
              <a:t>Security cache improvements</a:t>
            </a:r>
          </a:p>
          <a:p>
            <a:pPr marL="165100" indent="-165100">
              <a:buFont typeface="Arial" panose="020B0604020202020204" pitchFamily="34" charset="0"/>
              <a:buChar char="•"/>
            </a:pPr>
            <a:r>
              <a:rPr lang="en-US" sz="1200"/>
              <a:t>OAEP support for encryption</a:t>
            </a:r>
          </a:p>
          <a:p>
            <a:pPr marL="165100" indent="-165100">
              <a:buFont typeface="Arial" panose="020B0604020202020204" pitchFamily="34" charset="0"/>
              <a:buChar char="•"/>
            </a:pPr>
            <a:r>
              <a:rPr lang="en-US" sz="1200"/>
              <a:t>PBKDF password hashing</a:t>
            </a:r>
          </a:p>
          <a:p>
            <a:pPr marL="165100" indent="-165100">
              <a:buFont typeface="Arial" panose="020B0604020202020204" pitchFamily="34" charset="0"/>
              <a:buChar char="•"/>
            </a:pPr>
            <a:r>
              <a:rPr lang="en-US" sz="1200"/>
              <a:t>Authentication using system-assigned managed identity</a:t>
            </a:r>
          </a:p>
          <a:p>
            <a:pPr marL="165100" indent="-165100">
              <a:buFont typeface="Arial" panose="020B0604020202020204" pitchFamily="34" charset="0"/>
              <a:buChar char="•"/>
            </a:pPr>
            <a:r>
              <a:rPr lang="en-US" sz="1200"/>
              <a:t>Backup to URL with managed identity</a:t>
            </a:r>
          </a:p>
          <a:p>
            <a:pPr marL="165100" indent="-165100">
              <a:buFont typeface="Arial" panose="020B0604020202020204" pitchFamily="34" charset="0"/>
              <a:buChar char="•"/>
            </a:pPr>
            <a:r>
              <a:rPr lang="en-US" sz="1200"/>
              <a:t>Managed identity support for EKM</a:t>
            </a:r>
          </a:p>
          <a:p>
            <a:pPr marL="165100" indent="-165100">
              <a:buFont typeface="Arial" panose="020B0604020202020204" pitchFamily="34" charset="0"/>
              <a:buChar char="•"/>
            </a:pPr>
            <a:r>
              <a:rPr lang="en-US" sz="1200"/>
              <a:t>Managed identity for AI models</a:t>
            </a:r>
          </a:p>
          <a:p>
            <a:pPr marL="165100" indent="-165100">
              <a:buFont typeface="Arial" panose="020B0604020202020204" pitchFamily="34" charset="0"/>
              <a:buChar char="•"/>
            </a:pPr>
            <a:r>
              <a:rPr lang="en-US" sz="1200"/>
              <a:t>Entra logins with nonunique display names</a:t>
            </a:r>
          </a:p>
          <a:p>
            <a:pPr marL="165100" indent="-165100">
              <a:buFont typeface="Arial" panose="020B0604020202020204" pitchFamily="34" charset="0"/>
              <a:buChar char="•"/>
            </a:pPr>
            <a:r>
              <a:rPr lang="en-US" sz="1200"/>
              <a:t>Custom password policy on Linux</a:t>
            </a:r>
          </a:p>
          <a:p>
            <a:pPr marL="165100" indent="-165100">
              <a:buFont typeface="Arial" panose="020B0604020202020204" pitchFamily="34" charset="0"/>
              <a:buChar char="•"/>
            </a:pPr>
            <a:r>
              <a:rPr lang="en-US" sz="1200"/>
              <a:t>TDS 8.0/TLS 1.3 support for tools and features</a:t>
            </a:r>
          </a:p>
        </p:txBody>
      </p:sp>
      <p:sp>
        <p:nvSpPr>
          <p:cNvPr id="4" name="Content Placeholder 2">
            <a:extLst>
              <a:ext uri="{FF2B5EF4-FFF2-40B4-BE49-F238E27FC236}">
                <a16:creationId xmlns:a16="http://schemas.microsoft.com/office/drawing/2014/main" id="{97A616A0-4C32-214E-A8FF-CF416A72BEFA}"/>
              </a:ext>
            </a:extLst>
          </p:cNvPr>
          <p:cNvSpPr txBox="1">
            <a:spLocks/>
          </p:cNvSpPr>
          <p:nvPr/>
        </p:nvSpPr>
        <p:spPr>
          <a:xfrm>
            <a:off x="4559300" y="2283365"/>
            <a:ext cx="3111500" cy="363176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latin typeface="+mj-lt"/>
              </a:rPr>
              <a:t>Performance</a:t>
            </a:r>
          </a:p>
          <a:p>
            <a:pPr marL="165100" indent="-165100">
              <a:buFont typeface="Arial" panose="020B0604020202020204" pitchFamily="34" charset="0"/>
              <a:buChar char="•"/>
            </a:pPr>
            <a:r>
              <a:rPr lang="en-US" sz="1200" dirty="0"/>
              <a:t>Optimized Locking</a:t>
            </a:r>
          </a:p>
          <a:p>
            <a:pPr marL="165100" indent="-165100">
              <a:buFont typeface="Arial" panose="020B0604020202020204" pitchFamily="34" charset="0"/>
              <a:buChar char="•"/>
            </a:pPr>
            <a:r>
              <a:rPr lang="en-US" sz="1200" dirty="0" err="1"/>
              <a:t>Tempdb</a:t>
            </a:r>
            <a:r>
              <a:rPr lang="en-US" sz="1200" dirty="0"/>
              <a:t> space resource governance</a:t>
            </a:r>
          </a:p>
          <a:p>
            <a:pPr marL="165100" indent="-165100">
              <a:buFont typeface="Arial" panose="020B0604020202020204" pitchFamily="34" charset="0"/>
              <a:buChar char="•"/>
            </a:pPr>
            <a:r>
              <a:rPr lang="en-US" sz="1200" dirty="0"/>
              <a:t>ADR in </a:t>
            </a:r>
            <a:r>
              <a:rPr lang="en-US" sz="1200" dirty="0" err="1"/>
              <a:t>tempdb</a:t>
            </a:r>
            <a:endParaRPr lang="en-US" sz="1200" dirty="0"/>
          </a:p>
          <a:p>
            <a:pPr marL="165100" indent="-165100">
              <a:buFont typeface="Arial" panose="020B0604020202020204" pitchFamily="34" charset="0"/>
              <a:buChar char="•"/>
            </a:pPr>
            <a:r>
              <a:rPr lang="en-US" sz="1200" dirty="0"/>
              <a:t>Persisted stats for readable secondaries</a:t>
            </a:r>
          </a:p>
          <a:p>
            <a:pPr marL="165100" indent="-165100">
              <a:buFont typeface="Arial" panose="020B0604020202020204" pitchFamily="34" charset="0"/>
              <a:buChar char="•"/>
            </a:pPr>
            <a:r>
              <a:rPr lang="en-US" sz="1200" dirty="0"/>
              <a:t>Change tracking cleanup</a:t>
            </a:r>
          </a:p>
          <a:p>
            <a:pPr marL="165100" indent="-165100">
              <a:buFont typeface="Arial" panose="020B0604020202020204" pitchFamily="34" charset="0"/>
              <a:buChar char="•"/>
            </a:pPr>
            <a:r>
              <a:rPr lang="en-US" sz="1200" dirty="0" err="1"/>
              <a:t>Columnstore</a:t>
            </a:r>
            <a:r>
              <a:rPr lang="en-US" sz="1200" dirty="0"/>
              <a:t> index maintenance</a:t>
            </a:r>
          </a:p>
          <a:p>
            <a:pPr marL="165100" indent="-165100">
              <a:buFont typeface="Arial" panose="020B0604020202020204" pitchFamily="34" charset="0"/>
              <a:buChar char="•"/>
            </a:pPr>
            <a:r>
              <a:rPr lang="en-US" sz="1200" dirty="0"/>
              <a:t>CE feedback for expressions</a:t>
            </a:r>
          </a:p>
          <a:p>
            <a:pPr marL="165100" indent="-165100">
              <a:buFont typeface="Arial" panose="020B0604020202020204" pitchFamily="34" charset="0"/>
              <a:buChar char="•"/>
            </a:pPr>
            <a:r>
              <a:rPr lang="en-US" sz="1200" dirty="0"/>
              <a:t>Optional parameter plans optimization</a:t>
            </a:r>
          </a:p>
          <a:p>
            <a:pPr marL="165100" indent="-165100">
              <a:buFont typeface="Arial" panose="020B0604020202020204" pitchFamily="34" charset="0"/>
              <a:buChar char="•"/>
            </a:pPr>
            <a:r>
              <a:rPr lang="en-US" sz="1200" dirty="0"/>
              <a:t>DOP feedback on by default</a:t>
            </a:r>
          </a:p>
          <a:p>
            <a:pPr marL="165100" indent="-165100">
              <a:buFont typeface="Arial" panose="020B0604020202020204" pitchFamily="34" charset="0"/>
              <a:buChar char="•"/>
            </a:pPr>
            <a:r>
              <a:rPr lang="en-US" sz="1200" dirty="0"/>
              <a:t>Query store for readable secondaries</a:t>
            </a:r>
          </a:p>
          <a:p>
            <a:pPr marL="165100" indent="-165100">
              <a:buFont typeface="Arial" panose="020B0604020202020204" pitchFamily="34" charset="0"/>
              <a:buChar char="•"/>
            </a:pPr>
            <a:r>
              <a:rPr lang="en-US" sz="1200" dirty="0"/>
              <a:t>ABORT_QUERY_EXECUTION query hint</a:t>
            </a:r>
          </a:p>
          <a:p>
            <a:pPr marL="165100" indent="-165100">
              <a:buFont typeface="Arial" panose="020B0604020202020204" pitchFamily="34" charset="0"/>
              <a:buChar char="•"/>
            </a:pPr>
            <a:r>
              <a:rPr lang="en-US" sz="1200" dirty="0"/>
              <a:t>Optimized </a:t>
            </a:r>
            <a:r>
              <a:rPr lang="en-US" sz="1200" dirty="0" err="1"/>
              <a:t>sp_executesql</a:t>
            </a:r>
            <a:endParaRPr lang="en-US" sz="1200" dirty="0"/>
          </a:p>
          <a:p>
            <a:pPr marL="165100" indent="-165100">
              <a:buFont typeface="Arial" panose="020B0604020202020204" pitchFamily="34" charset="0"/>
              <a:buChar char="•"/>
            </a:pPr>
            <a:r>
              <a:rPr lang="en-US" sz="1200" dirty="0"/>
              <a:t>Batch mode optimizations</a:t>
            </a:r>
          </a:p>
          <a:p>
            <a:pPr marL="165100" indent="-165100">
              <a:buFont typeface="Arial" panose="020B0604020202020204" pitchFamily="34" charset="0"/>
              <a:buChar char="•"/>
            </a:pPr>
            <a:r>
              <a:rPr lang="en-US" sz="1200" dirty="0"/>
              <a:t>Remove In-Memory OLTP from a database</a:t>
            </a:r>
          </a:p>
          <a:p>
            <a:pPr marL="165100" indent="-165100">
              <a:buFont typeface="Arial" panose="020B0604020202020204" pitchFamily="34" charset="0"/>
              <a:buChar char="•"/>
            </a:pPr>
            <a:r>
              <a:rPr lang="en-US" sz="1200" dirty="0" err="1"/>
              <a:t>tmpfs</a:t>
            </a:r>
            <a:r>
              <a:rPr lang="en-US" sz="1200" dirty="0"/>
              <a:t> support for </a:t>
            </a:r>
            <a:r>
              <a:rPr lang="en-US" sz="1200" dirty="0" err="1"/>
              <a:t>tempdb</a:t>
            </a:r>
            <a:r>
              <a:rPr lang="en-US" sz="1200" dirty="0"/>
              <a:t> in Linux</a:t>
            </a:r>
          </a:p>
        </p:txBody>
      </p:sp>
      <p:sp>
        <p:nvSpPr>
          <p:cNvPr id="5" name="Content Placeholder 2">
            <a:extLst>
              <a:ext uri="{FF2B5EF4-FFF2-40B4-BE49-F238E27FC236}">
                <a16:creationId xmlns:a16="http://schemas.microsoft.com/office/drawing/2014/main" id="{D57994FE-29E3-C362-838C-BEE2463E3FB9}"/>
              </a:ext>
            </a:extLst>
          </p:cNvPr>
          <p:cNvSpPr txBox="1">
            <a:spLocks/>
          </p:cNvSpPr>
          <p:nvPr/>
        </p:nvSpPr>
        <p:spPr>
          <a:xfrm>
            <a:off x="8379078" y="2283365"/>
            <a:ext cx="3063622" cy="3188565"/>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a:latin typeface="+mj-lt"/>
              </a:rPr>
              <a:t>HADR</a:t>
            </a:r>
          </a:p>
          <a:p>
            <a:pPr marL="165100" indent="-165100">
              <a:buFont typeface="Arial" panose="020B0604020202020204" pitchFamily="34" charset="0"/>
              <a:buChar char="•"/>
            </a:pPr>
            <a:r>
              <a:rPr lang="en-US" sz="1200"/>
              <a:t>Fast failover for persistent AG Health</a:t>
            </a:r>
          </a:p>
          <a:p>
            <a:pPr marL="165100" indent="-165100">
              <a:buFont typeface="Arial" panose="020B0604020202020204" pitchFamily="34" charset="0"/>
              <a:buChar char="•"/>
            </a:pPr>
            <a:r>
              <a:rPr lang="en-US" sz="1200"/>
              <a:t>Async page request dispatching</a:t>
            </a:r>
          </a:p>
          <a:p>
            <a:pPr marL="165100" indent="-165100">
              <a:buFont typeface="Arial" panose="020B0604020202020204" pitchFamily="34" charset="0"/>
              <a:buChar char="•"/>
            </a:pPr>
            <a:r>
              <a:rPr lang="en-US" sz="1200"/>
              <a:t>Improved health diagnostics</a:t>
            </a:r>
          </a:p>
          <a:p>
            <a:pPr marL="165100" indent="-165100">
              <a:buFont typeface="Arial" panose="020B0604020202020204" pitchFamily="34" charset="0"/>
              <a:buChar char="•"/>
            </a:pPr>
            <a:r>
              <a:rPr lang="en-US" sz="1200"/>
              <a:t>Communication control flow tuning</a:t>
            </a:r>
          </a:p>
          <a:p>
            <a:pPr marL="165100" indent="-165100">
              <a:buFont typeface="Arial" panose="020B0604020202020204" pitchFamily="34" charset="0"/>
              <a:buChar char="•"/>
            </a:pPr>
            <a:r>
              <a:rPr lang="en-US" sz="1200"/>
              <a:t>Switching to resolving state</a:t>
            </a:r>
          </a:p>
          <a:p>
            <a:pPr marL="165100" indent="-165100">
              <a:buFont typeface="Arial" panose="020B0604020202020204" pitchFamily="34" charset="0"/>
              <a:buChar char="•"/>
            </a:pPr>
            <a:r>
              <a:rPr lang="en-US" sz="1200"/>
              <a:t>Remove listener IP address</a:t>
            </a:r>
          </a:p>
          <a:p>
            <a:pPr marL="165100" indent="-165100">
              <a:buFont typeface="Arial" panose="020B0604020202020204" pitchFamily="34" charset="0"/>
              <a:buChar char="•"/>
            </a:pPr>
            <a:r>
              <a:rPr lang="en-US" sz="1200"/>
              <a:t>NONE for routing</a:t>
            </a:r>
          </a:p>
          <a:p>
            <a:pPr marL="165100" indent="-165100">
              <a:buFont typeface="Arial" panose="020B0604020202020204" pitchFamily="34" charset="0"/>
              <a:buChar char="•"/>
            </a:pPr>
            <a:r>
              <a:rPr lang="en-US" sz="1200"/>
              <a:t>AG group commit waiting tuning</a:t>
            </a:r>
          </a:p>
          <a:p>
            <a:pPr marL="165100" indent="-165100">
              <a:buFont typeface="Arial" panose="020B0604020202020204" pitchFamily="34" charset="0"/>
              <a:buChar char="•"/>
            </a:pPr>
            <a:r>
              <a:rPr lang="en-US" sz="1200"/>
              <a:t>Contained AG support for DAG</a:t>
            </a:r>
          </a:p>
          <a:p>
            <a:pPr marL="165100" indent="-165100">
              <a:buFont typeface="Arial" panose="020B0604020202020204" pitchFamily="34" charset="0"/>
              <a:buChar char="•"/>
            </a:pPr>
            <a:r>
              <a:rPr lang="en-US" sz="1200"/>
              <a:t>DAG sync improvements</a:t>
            </a:r>
          </a:p>
          <a:p>
            <a:pPr marL="165100" indent="-165100">
              <a:buFont typeface="Arial" panose="020B0604020202020204" pitchFamily="34" charset="0"/>
              <a:buChar char="•"/>
            </a:pPr>
            <a:r>
              <a:rPr lang="en-US" sz="1200"/>
              <a:t>Backups on secondary replicas</a:t>
            </a:r>
          </a:p>
          <a:p>
            <a:pPr marL="165100" indent="-165100">
              <a:buFont typeface="Arial" panose="020B0604020202020204" pitchFamily="34" charset="0"/>
              <a:buChar char="•"/>
            </a:pPr>
            <a:r>
              <a:rPr lang="en-US" sz="1200"/>
              <a:t>ZSTD Backup compression</a:t>
            </a:r>
          </a:p>
          <a:p>
            <a:pPr marL="165100" indent="-165100">
              <a:buFont typeface="Arial" panose="020B0604020202020204" pitchFamily="34" charset="0"/>
              <a:buChar char="•"/>
            </a:pPr>
            <a:r>
              <a:rPr lang="en-US" sz="1200"/>
              <a:t>Backup to Azure immutable storage</a:t>
            </a:r>
          </a:p>
        </p:txBody>
      </p:sp>
      <p:sp>
        <p:nvSpPr>
          <p:cNvPr id="14" name="Graphic 12">
            <a:extLst>
              <a:ext uri="{FF2B5EF4-FFF2-40B4-BE49-F238E27FC236}">
                <a16:creationId xmlns:a16="http://schemas.microsoft.com/office/drawing/2014/main" id="{84AAEB5C-28BF-D3AC-D97E-AE7C316F89AA}"/>
              </a:ext>
            </a:extLst>
          </p:cNvPr>
          <p:cNvSpPr/>
          <p:nvPr/>
        </p:nvSpPr>
        <p:spPr>
          <a:xfrm>
            <a:off x="811212" y="1776412"/>
            <a:ext cx="328083" cy="328083"/>
          </a:xfrm>
          <a:custGeom>
            <a:avLst/>
            <a:gdLst>
              <a:gd name="connsiteX0" fmla="*/ 0 w 328083"/>
              <a:gd name="connsiteY0" fmla="*/ 51263 h 328083"/>
              <a:gd name="connsiteX1" fmla="*/ 51263 w 328083"/>
              <a:gd name="connsiteY1" fmla="*/ 0 h 328083"/>
              <a:gd name="connsiteX2" fmla="*/ 244012 w 328083"/>
              <a:gd name="connsiteY2" fmla="*/ 0 h 328083"/>
              <a:gd name="connsiteX3" fmla="*/ 295275 w 328083"/>
              <a:gd name="connsiteY3" fmla="*/ 51263 h 328083"/>
              <a:gd name="connsiteX4" fmla="*/ 295275 w 328083"/>
              <a:gd name="connsiteY4" fmla="*/ 65617 h 328083"/>
              <a:gd name="connsiteX5" fmla="*/ 0 w 328083"/>
              <a:gd name="connsiteY5" fmla="*/ 65617 h 328083"/>
              <a:gd name="connsiteX6" fmla="*/ 0 w 328083"/>
              <a:gd name="connsiteY6" fmla="*/ 51263 h 328083"/>
              <a:gd name="connsiteX7" fmla="*/ 0 w 328083"/>
              <a:gd name="connsiteY7" fmla="*/ 86122 h 328083"/>
              <a:gd name="connsiteX8" fmla="*/ 0 w 328083"/>
              <a:gd name="connsiteY8" fmla="*/ 244012 h 328083"/>
              <a:gd name="connsiteX9" fmla="*/ 51263 w 328083"/>
              <a:gd name="connsiteY9" fmla="*/ 295275 h 328083"/>
              <a:gd name="connsiteX10" fmla="*/ 164042 w 328083"/>
              <a:gd name="connsiteY10" fmla="*/ 295275 h 328083"/>
              <a:gd name="connsiteX11" fmla="*/ 164042 w 328083"/>
              <a:gd name="connsiteY11" fmla="*/ 221456 h 328083"/>
              <a:gd name="connsiteX12" fmla="*/ 197332 w 328083"/>
              <a:gd name="connsiteY12" fmla="*/ 181171 h 328083"/>
              <a:gd name="connsiteX13" fmla="*/ 254265 w 328083"/>
              <a:gd name="connsiteY13" fmla="*/ 131233 h 328083"/>
              <a:gd name="connsiteX14" fmla="*/ 295275 w 328083"/>
              <a:gd name="connsiteY14" fmla="*/ 148466 h 328083"/>
              <a:gd name="connsiteX15" fmla="*/ 295275 w 328083"/>
              <a:gd name="connsiteY15" fmla="*/ 86122 h 328083"/>
              <a:gd name="connsiteX16" fmla="*/ 0 w 328083"/>
              <a:gd name="connsiteY16" fmla="*/ 86122 h 328083"/>
              <a:gd name="connsiteX17" fmla="*/ 213254 w 328083"/>
              <a:gd name="connsiteY17" fmla="*/ 196850 h 328083"/>
              <a:gd name="connsiteX18" fmla="*/ 205052 w 328083"/>
              <a:gd name="connsiteY18" fmla="*/ 196850 h 328083"/>
              <a:gd name="connsiteX19" fmla="*/ 180446 w 328083"/>
              <a:gd name="connsiteY19" fmla="*/ 221456 h 328083"/>
              <a:gd name="connsiteX20" fmla="*/ 180446 w 328083"/>
              <a:gd name="connsiteY20" fmla="*/ 303477 h 328083"/>
              <a:gd name="connsiteX21" fmla="*/ 205052 w 328083"/>
              <a:gd name="connsiteY21" fmla="*/ 328083 h 328083"/>
              <a:gd name="connsiteX22" fmla="*/ 303477 w 328083"/>
              <a:gd name="connsiteY22" fmla="*/ 328083 h 328083"/>
              <a:gd name="connsiteX23" fmla="*/ 328083 w 328083"/>
              <a:gd name="connsiteY23" fmla="*/ 303477 h 328083"/>
              <a:gd name="connsiteX24" fmla="*/ 328083 w 328083"/>
              <a:gd name="connsiteY24" fmla="*/ 221456 h 328083"/>
              <a:gd name="connsiteX25" fmla="*/ 303477 w 328083"/>
              <a:gd name="connsiteY25" fmla="*/ 196850 h 328083"/>
              <a:gd name="connsiteX26" fmla="*/ 295275 w 328083"/>
              <a:gd name="connsiteY26" fmla="*/ 196850 h 328083"/>
              <a:gd name="connsiteX27" fmla="*/ 295275 w 328083"/>
              <a:gd name="connsiteY27" fmla="*/ 188648 h 328083"/>
              <a:gd name="connsiteX28" fmla="*/ 254265 w 328083"/>
              <a:gd name="connsiteY28" fmla="*/ 147638 h 328083"/>
              <a:gd name="connsiteX29" fmla="*/ 213254 w 328083"/>
              <a:gd name="connsiteY29" fmla="*/ 188648 h 328083"/>
              <a:gd name="connsiteX30" fmla="*/ 213254 w 328083"/>
              <a:gd name="connsiteY30" fmla="*/ 196850 h 328083"/>
              <a:gd name="connsiteX31" fmla="*/ 233759 w 328083"/>
              <a:gd name="connsiteY31" fmla="*/ 188648 h 328083"/>
              <a:gd name="connsiteX32" fmla="*/ 254265 w 328083"/>
              <a:gd name="connsiteY32" fmla="*/ 168143 h 328083"/>
              <a:gd name="connsiteX33" fmla="*/ 274770 w 328083"/>
              <a:gd name="connsiteY33" fmla="*/ 188648 h 328083"/>
              <a:gd name="connsiteX34" fmla="*/ 274770 w 328083"/>
              <a:gd name="connsiteY34" fmla="*/ 196850 h 328083"/>
              <a:gd name="connsiteX35" fmla="*/ 233759 w 328083"/>
              <a:gd name="connsiteY35" fmla="*/ 196850 h 328083"/>
              <a:gd name="connsiteX36" fmla="*/ 233759 w 328083"/>
              <a:gd name="connsiteY36" fmla="*/ 188648 h 328083"/>
              <a:gd name="connsiteX37" fmla="*/ 278871 w 328083"/>
              <a:gd name="connsiteY37" fmla="*/ 262467 h 328083"/>
              <a:gd name="connsiteX38" fmla="*/ 254265 w 328083"/>
              <a:gd name="connsiteY38" fmla="*/ 287073 h 328083"/>
              <a:gd name="connsiteX39" fmla="*/ 229658 w 328083"/>
              <a:gd name="connsiteY39" fmla="*/ 262467 h 328083"/>
              <a:gd name="connsiteX40" fmla="*/ 254265 w 328083"/>
              <a:gd name="connsiteY40" fmla="*/ 237860 h 328083"/>
              <a:gd name="connsiteX41" fmla="*/ 278871 w 328083"/>
              <a:gd name="connsiteY41" fmla="*/ 262467 h 328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28083" h="328083">
                <a:moveTo>
                  <a:pt x="0" y="51263"/>
                </a:moveTo>
                <a:cubicBezTo>
                  <a:pt x="0" y="22951"/>
                  <a:pt x="22951" y="0"/>
                  <a:pt x="51263" y="0"/>
                </a:cubicBezTo>
                <a:lnTo>
                  <a:pt x="244012" y="0"/>
                </a:lnTo>
                <a:cubicBezTo>
                  <a:pt x="272324" y="0"/>
                  <a:pt x="295275" y="22951"/>
                  <a:pt x="295275" y="51263"/>
                </a:cubicBezTo>
                <a:lnTo>
                  <a:pt x="295275" y="65617"/>
                </a:lnTo>
                <a:lnTo>
                  <a:pt x="0" y="65617"/>
                </a:lnTo>
                <a:lnTo>
                  <a:pt x="0" y="51263"/>
                </a:lnTo>
                <a:close/>
                <a:moveTo>
                  <a:pt x="0" y="86122"/>
                </a:moveTo>
                <a:lnTo>
                  <a:pt x="0" y="244012"/>
                </a:lnTo>
                <a:cubicBezTo>
                  <a:pt x="0" y="272324"/>
                  <a:pt x="22951" y="295275"/>
                  <a:pt x="51263" y="295275"/>
                </a:cubicBezTo>
                <a:lnTo>
                  <a:pt x="164042" y="295275"/>
                </a:lnTo>
                <a:lnTo>
                  <a:pt x="164042" y="221456"/>
                </a:lnTo>
                <a:cubicBezTo>
                  <a:pt x="164042" y="201446"/>
                  <a:pt x="178373" y="184782"/>
                  <a:pt x="197332" y="181171"/>
                </a:cubicBezTo>
                <a:cubicBezTo>
                  <a:pt x="200997" y="152994"/>
                  <a:pt x="225089" y="131233"/>
                  <a:pt x="254265" y="131233"/>
                </a:cubicBezTo>
                <a:cubicBezTo>
                  <a:pt x="270330" y="131233"/>
                  <a:pt x="284854" y="137832"/>
                  <a:pt x="295275" y="148466"/>
                </a:cubicBezTo>
                <a:lnTo>
                  <a:pt x="295275" y="86122"/>
                </a:lnTo>
                <a:lnTo>
                  <a:pt x="0" y="86122"/>
                </a:lnTo>
                <a:close/>
                <a:moveTo>
                  <a:pt x="213254" y="196850"/>
                </a:moveTo>
                <a:lnTo>
                  <a:pt x="205052" y="196850"/>
                </a:lnTo>
                <a:cubicBezTo>
                  <a:pt x="191462" y="196850"/>
                  <a:pt x="180446" y="207866"/>
                  <a:pt x="180446" y="221456"/>
                </a:cubicBezTo>
                <a:lnTo>
                  <a:pt x="180446" y="303477"/>
                </a:lnTo>
                <a:cubicBezTo>
                  <a:pt x="180446" y="317067"/>
                  <a:pt x="191462" y="328083"/>
                  <a:pt x="205052" y="328083"/>
                </a:cubicBezTo>
                <a:lnTo>
                  <a:pt x="303477" y="328083"/>
                </a:lnTo>
                <a:cubicBezTo>
                  <a:pt x="317067" y="328083"/>
                  <a:pt x="328083" y="317067"/>
                  <a:pt x="328083" y="303477"/>
                </a:cubicBezTo>
                <a:lnTo>
                  <a:pt x="328083" y="221456"/>
                </a:lnTo>
                <a:cubicBezTo>
                  <a:pt x="328083" y="207866"/>
                  <a:pt x="317067" y="196850"/>
                  <a:pt x="303477" y="196850"/>
                </a:cubicBezTo>
                <a:lnTo>
                  <a:pt x="295275" y="196850"/>
                </a:lnTo>
                <a:lnTo>
                  <a:pt x="295275" y="188648"/>
                </a:lnTo>
                <a:cubicBezTo>
                  <a:pt x="295275" y="165999"/>
                  <a:pt x="276914" y="147638"/>
                  <a:pt x="254265" y="147638"/>
                </a:cubicBezTo>
                <a:cubicBezTo>
                  <a:pt x="231615" y="147638"/>
                  <a:pt x="213254" y="165999"/>
                  <a:pt x="213254" y="188648"/>
                </a:cubicBezTo>
                <a:lnTo>
                  <a:pt x="213254" y="196850"/>
                </a:lnTo>
                <a:close/>
                <a:moveTo>
                  <a:pt x="233759" y="188648"/>
                </a:moveTo>
                <a:cubicBezTo>
                  <a:pt x="233759" y="177323"/>
                  <a:pt x="242940" y="168143"/>
                  <a:pt x="254265" y="168143"/>
                </a:cubicBezTo>
                <a:cubicBezTo>
                  <a:pt x="265589" y="168143"/>
                  <a:pt x="274770" y="177323"/>
                  <a:pt x="274770" y="188648"/>
                </a:cubicBezTo>
                <a:lnTo>
                  <a:pt x="274770" y="196850"/>
                </a:lnTo>
                <a:lnTo>
                  <a:pt x="233759" y="196850"/>
                </a:lnTo>
                <a:lnTo>
                  <a:pt x="233759" y="188648"/>
                </a:lnTo>
                <a:close/>
                <a:moveTo>
                  <a:pt x="278871" y="262467"/>
                </a:moveTo>
                <a:cubicBezTo>
                  <a:pt x="278871" y="276057"/>
                  <a:pt x="267855" y="287073"/>
                  <a:pt x="254265" y="287073"/>
                </a:cubicBezTo>
                <a:cubicBezTo>
                  <a:pt x="240675" y="287073"/>
                  <a:pt x="229658" y="276057"/>
                  <a:pt x="229658" y="262467"/>
                </a:cubicBezTo>
                <a:cubicBezTo>
                  <a:pt x="229658" y="248877"/>
                  <a:pt x="240675" y="237860"/>
                  <a:pt x="254265" y="237860"/>
                </a:cubicBezTo>
                <a:cubicBezTo>
                  <a:pt x="267855" y="237860"/>
                  <a:pt x="278871" y="248877"/>
                  <a:pt x="278871" y="262467"/>
                </a:cubicBezTo>
                <a:close/>
              </a:path>
            </a:pathLst>
          </a:custGeom>
          <a:solidFill>
            <a:srgbClr val="242424"/>
          </a:solidFill>
          <a:ln w="8136"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D85F33AB-8D81-E303-7640-918AEEE27CA2}"/>
              </a:ext>
            </a:extLst>
          </p:cNvPr>
          <p:cNvSpPr/>
          <p:nvPr/>
        </p:nvSpPr>
        <p:spPr>
          <a:xfrm>
            <a:off x="4580466" y="1786466"/>
            <a:ext cx="338666" cy="287867"/>
          </a:xfrm>
          <a:custGeom>
            <a:avLst/>
            <a:gdLst>
              <a:gd name="connsiteX0" fmla="*/ 152400 w 338666"/>
              <a:gd name="connsiteY0" fmla="*/ 26386 h 287867"/>
              <a:gd name="connsiteX1" fmla="*/ 152400 w 338666"/>
              <a:gd name="connsiteY1" fmla="*/ 50800 h 287867"/>
              <a:gd name="connsiteX2" fmla="*/ 169333 w 338666"/>
              <a:gd name="connsiteY2" fmla="*/ 67733 h 287867"/>
              <a:gd name="connsiteX3" fmla="*/ 186267 w 338666"/>
              <a:gd name="connsiteY3" fmla="*/ 50800 h 287867"/>
              <a:gd name="connsiteX4" fmla="*/ 186267 w 338666"/>
              <a:gd name="connsiteY4" fmla="*/ 26386 h 287867"/>
              <a:gd name="connsiteX5" fmla="*/ 312281 w 338666"/>
              <a:gd name="connsiteY5" fmla="*/ 152400 h 287867"/>
              <a:gd name="connsiteX6" fmla="*/ 287867 w 338666"/>
              <a:gd name="connsiteY6" fmla="*/ 152400 h 287867"/>
              <a:gd name="connsiteX7" fmla="*/ 270933 w 338666"/>
              <a:gd name="connsiteY7" fmla="*/ 169333 h 287867"/>
              <a:gd name="connsiteX8" fmla="*/ 287867 w 338666"/>
              <a:gd name="connsiteY8" fmla="*/ 186267 h 287867"/>
              <a:gd name="connsiteX9" fmla="*/ 312235 w 338666"/>
              <a:gd name="connsiteY9" fmla="*/ 186267 h 287867"/>
              <a:gd name="connsiteX10" fmla="*/ 274313 w 338666"/>
              <a:gd name="connsiteY10" fmla="*/ 266539 h 287867"/>
              <a:gd name="connsiteX11" fmla="*/ 275006 w 338666"/>
              <a:gd name="connsiteY11" fmla="*/ 284487 h 287867"/>
              <a:gd name="connsiteX12" fmla="*/ 292953 w 338666"/>
              <a:gd name="connsiteY12" fmla="*/ 283794 h 287867"/>
              <a:gd name="connsiteX13" fmla="*/ 338667 w 338666"/>
              <a:gd name="connsiteY13" fmla="*/ 169333 h 287867"/>
              <a:gd name="connsiteX14" fmla="*/ 169333 w 338666"/>
              <a:gd name="connsiteY14" fmla="*/ 0 h 287867"/>
              <a:gd name="connsiteX15" fmla="*/ 0 w 338666"/>
              <a:gd name="connsiteY15" fmla="*/ 169333 h 287867"/>
              <a:gd name="connsiteX16" fmla="*/ 45713 w 338666"/>
              <a:gd name="connsiteY16" fmla="*/ 283794 h 287867"/>
              <a:gd name="connsiteX17" fmla="*/ 63661 w 338666"/>
              <a:gd name="connsiteY17" fmla="*/ 284487 h 287867"/>
              <a:gd name="connsiteX18" fmla="*/ 64353 w 338666"/>
              <a:gd name="connsiteY18" fmla="*/ 266539 h 287867"/>
              <a:gd name="connsiteX19" fmla="*/ 26431 w 338666"/>
              <a:gd name="connsiteY19" fmla="*/ 186267 h 287867"/>
              <a:gd name="connsiteX20" fmla="*/ 50800 w 338666"/>
              <a:gd name="connsiteY20" fmla="*/ 186267 h 287867"/>
              <a:gd name="connsiteX21" fmla="*/ 67733 w 338666"/>
              <a:gd name="connsiteY21" fmla="*/ 169333 h 287867"/>
              <a:gd name="connsiteX22" fmla="*/ 50800 w 338666"/>
              <a:gd name="connsiteY22" fmla="*/ 152400 h 287867"/>
              <a:gd name="connsiteX23" fmla="*/ 26386 w 338666"/>
              <a:gd name="connsiteY23" fmla="*/ 152400 h 287867"/>
              <a:gd name="connsiteX24" fmla="*/ 56286 w 338666"/>
              <a:gd name="connsiteY24" fmla="*/ 80233 h 287867"/>
              <a:gd name="connsiteX25" fmla="*/ 72693 w 338666"/>
              <a:gd name="connsiteY25" fmla="*/ 96640 h 287867"/>
              <a:gd name="connsiteX26" fmla="*/ 96640 w 338666"/>
              <a:gd name="connsiteY26" fmla="*/ 96640 h 287867"/>
              <a:gd name="connsiteX27" fmla="*/ 96640 w 338666"/>
              <a:gd name="connsiteY27" fmla="*/ 72693 h 287867"/>
              <a:gd name="connsiteX28" fmla="*/ 80233 w 338666"/>
              <a:gd name="connsiteY28" fmla="*/ 56286 h 287867"/>
              <a:gd name="connsiteX29" fmla="*/ 152400 w 338666"/>
              <a:gd name="connsiteY29" fmla="*/ 26386 h 287867"/>
              <a:gd name="connsiteX30" fmla="*/ 249917 w 338666"/>
              <a:gd name="connsiteY30" fmla="*/ 78471 h 287867"/>
              <a:gd name="connsiteX31" fmla="*/ 236247 w 338666"/>
              <a:gd name="connsiteY31" fmla="*/ 78729 h 287867"/>
              <a:gd name="connsiteX32" fmla="*/ 232569 w 338666"/>
              <a:gd name="connsiteY32" fmla="*/ 81816 h 287867"/>
              <a:gd name="connsiteX33" fmla="*/ 222822 w 338666"/>
              <a:gd name="connsiteY33" fmla="*/ 90019 h 287867"/>
              <a:gd name="connsiteX34" fmla="*/ 192745 w 338666"/>
              <a:gd name="connsiteY34" fmla="*/ 115534 h 287867"/>
              <a:gd name="connsiteX35" fmla="*/ 161200 w 338666"/>
              <a:gd name="connsiteY35" fmla="*/ 142831 h 287867"/>
              <a:gd name="connsiteX36" fmla="*/ 149538 w 338666"/>
              <a:gd name="connsiteY36" fmla="*/ 153342 h 287867"/>
              <a:gd name="connsiteX37" fmla="*/ 142430 w 338666"/>
              <a:gd name="connsiteY37" fmla="*/ 160506 h 287867"/>
              <a:gd name="connsiteX38" fmla="*/ 147716 w 338666"/>
              <a:gd name="connsiteY38" fmla="*/ 204854 h 287867"/>
              <a:gd name="connsiteX39" fmla="*/ 193043 w 338666"/>
              <a:gd name="connsiteY39" fmla="*/ 199683 h 287867"/>
              <a:gd name="connsiteX40" fmla="*/ 198535 w 338666"/>
              <a:gd name="connsiteY40" fmla="*/ 191267 h 287867"/>
              <a:gd name="connsiteX41" fmla="*/ 206307 w 338666"/>
              <a:gd name="connsiteY41" fmla="*/ 177744 h 287867"/>
              <a:gd name="connsiteX42" fmla="*/ 226204 w 338666"/>
              <a:gd name="connsiteY42" fmla="*/ 141431 h 287867"/>
              <a:gd name="connsiteX43" fmla="*/ 244663 w 338666"/>
              <a:gd name="connsiteY43" fmla="*/ 106924 h 287867"/>
              <a:gd name="connsiteX44" fmla="*/ 250579 w 338666"/>
              <a:gd name="connsiteY44" fmla="*/ 95757 h 287867"/>
              <a:gd name="connsiteX45" fmla="*/ 252805 w 338666"/>
              <a:gd name="connsiteY45" fmla="*/ 91544 h 287867"/>
              <a:gd name="connsiteX46" fmla="*/ 249917 w 338666"/>
              <a:gd name="connsiteY46" fmla="*/ 78471 h 28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38666" h="287867">
                <a:moveTo>
                  <a:pt x="152400" y="26386"/>
                </a:moveTo>
                <a:lnTo>
                  <a:pt x="152400" y="50800"/>
                </a:lnTo>
                <a:cubicBezTo>
                  <a:pt x="152400" y="60152"/>
                  <a:pt x="159981" y="67733"/>
                  <a:pt x="169333" y="67733"/>
                </a:cubicBezTo>
                <a:cubicBezTo>
                  <a:pt x="178686" y="67733"/>
                  <a:pt x="186267" y="60152"/>
                  <a:pt x="186267" y="50800"/>
                </a:cubicBezTo>
                <a:lnTo>
                  <a:pt x="186267" y="26386"/>
                </a:lnTo>
                <a:cubicBezTo>
                  <a:pt x="252225" y="34115"/>
                  <a:pt x="304551" y="86442"/>
                  <a:pt x="312281" y="152400"/>
                </a:cubicBezTo>
                <a:lnTo>
                  <a:pt x="287867" y="152400"/>
                </a:lnTo>
                <a:cubicBezTo>
                  <a:pt x="278514" y="152400"/>
                  <a:pt x="270933" y="159981"/>
                  <a:pt x="270933" y="169333"/>
                </a:cubicBezTo>
                <a:cubicBezTo>
                  <a:pt x="270933" y="178686"/>
                  <a:pt x="278514" y="186267"/>
                  <a:pt x="287867" y="186267"/>
                </a:cubicBezTo>
                <a:lnTo>
                  <a:pt x="312235" y="186267"/>
                </a:lnTo>
                <a:cubicBezTo>
                  <a:pt x="308463" y="217036"/>
                  <a:pt x="294569" y="244658"/>
                  <a:pt x="274313" y="266539"/>
                </a:cubicBezTo>
                <a:cubicBezTo>
                  <a:pt x="269548" y="271687"/>
                  <a:pt x="269858" y="279722"/>
                  <a:pt x="275006" y="284487"/>
                </a:cubicBezTo>
                <a:cubicBezTo>
                  <a:pt x="280154" y="289252"/>
                  <a:pt x="288188" y="288942"/>
                  <a:pt x="292953" y="283794"/>
                </a:cubicBezTo>
                <a:cubicBezTo>
                  <a:pt x="320761" y="253753"/>
                  <a:pt x="338667" y="213912"/>
                  <a:pt x="338667" y="169333"/>
                </a:cubicBezTo>
                <a:cubicBezTo>
                  <a:pt x="338667" y="75813"/>
                  <a:pt x="262853" y="0"/>
                  <a:pt x="169333" y="0"/>
                </a:cubicBezTo>
                <a:cubicBezTo>
                  <a:pt x="75813" y="0"/>
                  <a:pt x="0" y="75813"/>
                  <a:pt x="0" y="169333"/>
                </a:cubicBezTo>
                <a:cubicBezTo>
                  <a:pt x="0" y="213912"/>
                  <a:pt x="17904" y="253753"/>
                  <a:pt x="45713" y="283794"/>
                </a:cubicBezTo>
                <a:cubicBezTo>
                  <a:pt x="50478" y="288942"/>
                  <a:pt x="58513" y="289252"/>
                  <a:pt x="63661" y="284487"/>
                </a:cubicBezTo>
                <a:cubicBezTo>
                  <a:pt x="68808" y="279722"/>
                  <a:pt x="69118" y="271687"/>
                  <a:pt x="64353" y="266539"/>
                </a:cubicBezTo>
                <a:cubicBezTo>
                  <a:pt x="44098" y="244658"/>
                  <a:pt x="30203" y="217036"/>
                  <a:pt x="26431" y="186267"/>
                </a:cubicBezTo>
                <a:lnTo>
                  <a:pt x="50800" y="186267"/>
                </a:lnTo>
                <a:cubicBezTo>
                  <a:pt x="60152" y="186267"/>
                  <a:pt x="67733" y="178686"/>
                  <a:pt x="67733" y="169333"/>
                </a:cubicBezTo>
                <a:cubicBezTo>
                  <a:pt x="67733" y="159981"/>
                  <a:pt x="60152" y="152400"/>
                  <a:pt x="50800" y="152400"/>
                </a:cubicBezTo>
                <a:lnTo>
                  <a:pt x="26386" y="152400"/>
                </a:lnTo>
                <a:cubicBezTo>
                  <a:pt x="29557" y="125336"/>
                  <a:pt x="40237" y="100568"/>
                  <a:pt x="56286" y="80233"/>
                </a:cubicBezTo>
                <a:lnTo>
                  <a:pt x="72693" y="96640"/>
                </a:lnTo>
                <a:cubicBezTo>
                  <a:pt x="79306" y="103253"/>
                  <a:pt x="90027" y="103253"/>
                  <a:pt x="96640" y="96640"/>
                </a:cubicBezTo>
                <a:cubicBezTo>
                  <a:pt x="103253" y="90027"/>
                  <a:pt x="103253" y="79306"/>
                  <a:pt x="96640" y="72693"/>
                </a:cubicBezTo>
                <a:lnTo>
                  <a:pt x="80233" y="56286"/>
                </a:lnTo>
                <a:cubicBezTo>
                  <a:pt x="100568" y="40237"/>
                  <a:pt x="125336" y="29557"/>
                  <a:pt x="152400" y="26386"/>
                </a:cubicBezTo>
                <a:close/>
                <a:moveTo>
                  <a:pt x="249917" y="78471"/>
                </a:moveTo>
                <a:cubicBezTo>
                  <a:pt x="245884" y="75348"/>
                  <a:pt x="240155" y="75457"/>
                  <a:pt x="236247" y="78729"/>
                </a:cubicBezTo>
                <a:lnTo>
                  <a:pt x="232569" y="81816"/>
                </a:lnTo>
                <a:cubicBezTo>
                  <a:pt x="230226" y="83784"/>
                  <a:pt x="226871" y="86606"/>
                  <a:pt x="222822" y="90019"/>
                </a:cubicBezTo>
                <a:cubicBezTo>
                  <a:pt x="214728" y="96845"/>
                  <a:pt x="203854" y="106045"/>
                  <a:pt x="192745" y="115534"/>
                </a:cubicBezTo>
                <a:cubicBezTo>
                  <a:pt x="181644" y="125016"/>
                  <a:pt x="170273" y="134815"/>
                  <a:pt x="161200" y="142831"/>
                </a:cubicBezTo>
                <a:cubicBezTo>
                  <a:pt x="156669" y="146834"/>
                  <a:pt x="152666" y="150432"/>
                  <a:pt x="149538" y="153342"/>
                </a:cubicBezTo>
                <a:cubicBezTo>
                  <a:pt x="146631" y="156047"/>
                  <a:pt x="143910" y="158677"/>
                  <a:pt x="142430" y="160506"/>
                </a:cubicBezTo>
                <a:cubicBezTo>
                  <a:pt x="131373" y="174181"/>
                  <a:pt x="133739" y="194036"/>
                  <a:pt x="147716" y="204854"/>
                </a:cubicBezTo>
                <a:cubicBezTo>
                  <a:pt x="161693" y="215671"/>
                  <a:pt x="181986" y="213357"/>
                  <a:pt x="193043" y="199683"/>
                </a:cubicBezTo>
                <a:cubicBezTo>
                  <a:pt x="194523" y="197852"/>
                  <a:pt x="196513" y="194657"/>
                  <a:pt x="198535" y="191267"/>
                </a:cubicBezTo>
                <a:cubicBezTo>
                  <a:pt x="200709" y="187620"/>
                  <a:pt x="203368" y="182980"/>
                  <a:pt x="206307" y="177744"/>
                </a:cubicBezTo>
                <a:cubicBezTo>
                  <a:pt x="212193" y="167262"/>
                  <a:pt x="219326" y="154183"/>
                  <a:pt x="226204" y="141431"/>
                </a:cubicBezTo>
                <a:cubicBezTo>
                  <a:pt x="233086" y="128671"/>
                  <a:pt x="239735" y="116201"/>
                  <a:pt x="244663" y="106924"/>
                </a:cubicBezTo>
                <a:cubicBezTo>
                  <a:pt x="247127" y="102284"/>
                  <a:pt x="249160" y="98441"/>
                  <a:pt x="250579" y="95757"/>
                </a:cubicBezTo>
                <a:lnTo>
                  <a:pt x="252805" y="91544"/>
                </a:lnTo>
                <a:cubicBezTo>
                  <a:pt x="255160" y="87072"/>
                  <a:pt x="253951" y="81593"/>
                  <a:pt x="249917" y="78471"/>
                </a:cubicBezTo>
                <a:close/>
              </a:path>
            </a:pathLst>
          </a:custGeom>
          <a:solidFill>
            <a:srgbClr val="242424"/>
          </a:solidFill>
          <a:ln w="16669" cap="flat">
            <a:noFill/>
            <a:prstDash val="solid"/>
            <a:miter/>
          </a:ln>
        </p:spPr>
        <p:txBody>
          <a:bodyPr rtlCol="0" anchor="ctr"/>
          <a:lstStyle/>
          <a:p>
            <a:endParaRPr lang="en-US"/>
          </a:p>
        </p:txBody>
      </p:sp>
      <p:sp>
        <p:nvSpPr>
          <p:cNvPr id="19" name="Graphic 17">
            <a:extLst>
              <a:ext uri="{FF2B5EF4-FFF2-40B4-BE49-F238E27FC236}">
                <a16:creationId xmlns:a16="http://schemas.microsoft.com/office/drawing/2014/main" id="{EB111232-6F0C-E58F-EF25-DBBA19DD3A2C}"/>
              </a:ext>
            </a:extLst>
          </p:cNvPr>
          <p:cNvSpPr/>
          <p:nvPr/>
        </p:nvSpPr>
        <p:spPr>
          <a:xfrm>
            <a:off x="8417983" y="1795991"/>
            <a:ext cx="237830" cy="306916"/>
          </a:xfrm>
          <a:custGeom>
            <a:avLst/>
            <a:gdLst>
              <a:gd name="connsiteX0" fmla="*/ 33091 w 237830"/>
              <a:gd name="connsiteY0" fmla="*/ 112379 h 306916"/>
              <a:gd name="connsiteX1" fmla="*/ 33054 w 237830"/>
              <a:gd name="connsiteY1" fmla="*/ 112407 h 306916"/>
              <a:gd name="connsiteX2" fmla="*/ 32994 w 237830"/>
              <a:gd name="connsiteY2" fmla="*/ 112453 h 306916"/>
              <a:gd name="connsiteX3" fmla="*/ 32834 w 237830"/>
              <a:gd name="connsiteY3" fmla="*/ 112575 h 306916"/>
              <a:gd name="connsiteX4" fmla="*/ 32371 w 237830"/>
              <a:gd name="connsiteY4" fmla="*/ 112941 h 306916"/>
              <a:gd name="connsiteX5" fmla="*/ 30913 w 237830"/>
              <a:gd name="connsiteY5" fmla="*/ 114168 h 306916"/>
              <a:gd name="connsiteX6" fmla="*/ 26278 w 237830"/>
              <a:gd name="connsiteY6" fmla="*/ 118639 h 306916"/>
              <a:gd name="connsiteX7" fmla="*/ 13429 w 237830"/>
              <a:gd name="connsiteY7" fmla="*/ 136009 h 306916"/>
              <a:gd name="connsiteX8" fmla="*/ 1207 w 237830"/>
              <a:gd name="connsiteY8" fmla="*/ 205852 h 306916"/>
              <a:gd name="connsiteX9" fmla="*/ 40008 w 237830"/>
              <a:gd name="connsiteY9" fmla="*/ 279969 h 306916"/>
              <a:gd name="connsiteX10" fmla="*/ 126603 w 237830"/>
              <a:gd name="connsiteY10" fmla="*/ 306917 h 306916"/>
              <a:gd name="connsiteX11" fmla="*/ 211837 w 237830"/>
              <a:gd name="connsiteY11" fmla="*/ 269625 h 306916"/>
              <a:gd name="connsiteX12" fmla="*/ 237534 w 237830"/>
              <a:gd name="connsiteY12" fmla="*/ 179638 h 306916"/>
              <a:gd name="connsiteX13" fmla="*/ 201319 w 237830"/>
              <a:gd name="connsiteY13" fmla="*/ 98539 h 306916"/>
              <a:gd name="connsiteX14" fmla="*/ 196741 w 237830"/>
              <a:gd name="connsiteY14" fmla="*/ 92135 h 306916"/>
              <a:gd name="connsiteX15" fmla="*/ 168741 w 237830"/>
              <a:gd name="connsiteY15" fmla="*/ 12716 h 306916"/>
              <a:gd name="connsiteX16" fmla="*/ 165850 w 237830"/>
              <a:gd name="connsiteY16" fmla="*/ 3809 h 306916"/>
              <a:gd name="connsiteX17" fmla="*/ 157295 w 237830"/>
              <a:gd name="connsiteY17" fmla="*/ 0 h 306916"/>
              <a:gd name="connsiteX18" fmla="*/ 138231 w 237830"/>
              <a:gd name="connsiteY18" fmla="*/ 4542 h 306916"/>
              <a:gd name="connsiteX19" fmla="*/ 117167 w 237830"/>
              <a:gd name="connsiteY19" fmla="*/ 16833 h 306916"/>
              <a:gd name="connsiteX20" fmla="*/ 81216 w 237830"/>
              <a:gd name="connsiteY20" fmla="*/ 65244 h 306916"/>
              <a:gd name="connsiteX21" fmla="*/ 83022 w 237830"/>
              <a:gd name="connsiteY21" fmla="*/ 122202 h 306916"/>
              <a:gd name="connsiteX22" fmla="*/ 76782 w 237830"/>
              <a:gd name="connsiteY22" fmla="*/ 144504 h 306916"/>
              <a:gd name="connsiteX23" fmla="*/ 62553 w 237830"/>
              <a:gd name="connsiteY23" fmla="*/ 139767 h 306916"/>
              <a:gd name="connsiteX24" fmla="*/ 50164 w 237830"/>
              <a:gd name="connsiteY24" fmla="*/ 116237 h 306916"/>
              <a:gd name="connsiteX25" fmla="*/ 42523 w 237830"/>
              <a:gd name="connsiteY25" fmla="*/ 110375 h 306916"/>
              <a:gd name="connsiteX26" fmla="*/ 33091 w 237830"/>
              <a:gd name="connsiteY26" fmla="*/ 112379 h 306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7830" h="306916">
                <a:moveTo>
                  <a:pt x="33091" y="112379"/>
                </a:moveTo>
                <a:lnTo>
                  <a:pt x="33054" y="112407"/>
                </a:lnTo>
                <a:lnTo>
                  <a:pt x="32994" y="112453"/>
                </a:lnTo>
                <a:lnTo>
                  <a:pt x="32834" y="112575"/>
                </a:lnTo>
                <a:cubicBezTo>
                  <a:pt x="32712" y="112670"/>
                  <a:pt x="32556" y="112792"/>
                  <a:pt x="32371" y="112941"/>
                </a:cubicBezTo>
                <a:cubicBezTo>
                  <a:pt x="32000" y="113240"/>
                  <a:pt x="31507" y="113648"/>
                  <a:pt x="30913" y="114168"/>
                </a:cubicBezTo>
                <a:cubicBezTo>
                  <a:pt x="29725" y="115206"/>
                  <a:pt x="28126" y="116693"/>
                  <a:pt x="26278" y="118639"/>
                </a:cubicBezTo>
                <a:cubicBezTo>
                  <a:pt x="22585" y="122527"/>
                  <a:pt x="17858" y="128288"/>
                  <a:pt x="13429" y="136009"/>
                </a:cubicBezTo>
                <a:cubicBezTo>
                  <a:pt x="4495" y="151585"/>
                  <a:pt x="-3013" y="174798"/>
                  <a:pt x="1207" y="205852"/>
                </a:cubicBezTo>
                <a:cubicBezTo>
                  <a:pt x="5371" y="236490"/>
                  <a:pt x="18236" y="262108"/>
                  <a:pt x="40008" y="279969"/>
                </a:cubicBezTo>
                <a:cubicBezTo>
                  <a:pt x="61703" y="297767"/>
                  <a:pt x="91083" y="306917"/>
                  <a:pt x="126603" y="306917"/>
                </a:cubicBezTo>
                <a:cubicBezTo>
                  <a:pt x="163241" y="306917"/>
                  <a:pt x="192475" y="293188"/>
                  <a:pt x="211837" y="269625"/>
                </a:cubicBezTo>
                <a:cubicBezTo>
                  <a:pt x="231022" y="246279"/>
                  <a:pt x="239582" y="214444"/>
                  <a:pt x="237534" y="179638"/>
                </a:cubicBezTo>
                <a:cubicBezTo>
                  <a:pt x="235571" y="146249"/>
                  <a:pt x="217383" y="120917"/>
                  <a:pt x="201319" y="98539"/>
                </a:cubicBezTo>
                <a:cubicBezTo>
                  <a:pt x="199767" y="96378"/>
                  <a:pt x="198236" y="94245"/>
                  <a:pt x="196741" y="92135"/>
                </a:cubicBezTo>
                <a:cubicBezTo>
                  <a:pt x="179216" y="67402"/>
                  <a:pt x="165379" y="44604"/>
                  <a:pt x="168741" y="12716"/>
                </a:cubicBezTo>
                <a:cubicBezTo>
                  <a:pt x="169083" y="9472"/>
                  <a:pt x="168032" y="6234"/>
                  <a:pt x="165850" y="3809"/>
                </a:cubicBezTo>
                <a:cubicBezTo>
                  <a:pt x="163666" y="1385"/>
                  <a:pt x="160557" y="0"/>
                  <a:pt x="157295" y="0"/>
                </a:cubicBezTo>
                <a:cubicBezTo>
                  <a:pt x="151433" y="0"/>
                  <a:pt x="144725" y="1814"/>
                  <a:pt x="138231" y="4542"/>
                </a:cubicBezTo>
                <a:cubicBezTo>
                  <a:pt x="131537" y="7354"/>
                  <a:pt x="124277" y="11471"/>
                  <a:pt x="117167" y="16833"/>
                </a:cubicBezTo>
                <a:cubicBezTo>
                  <a:pt x="102977" y="27536"/>
                  <a:pt x="88789" y="43669"/>
                  <a:pt x="81216" y="65244"/>
                </a:cubicBezTo>
                <a:cubicBezTo>
                  <a:pt x="73661" y="86767"/>
                  <a:pt x="77488" y="107281"/>
                  <a:pt x="83022" y="122202"/>
                </a:cubicBezTo>
                <a:cubicBezTo>
                  <a:pt x="86656" y="132000"/>
                  <a:pt x="82715" y="141688"/>
                  <a:pt x="76782" y="144504"/>
                </a:cubicBezTo>
                <a:cubicBezTo>
                  <a:pt x="71536" y="146996"/>
                  <a:pt x="65258" y="144906"/>
                  <a:pt x="62553" y="139767"/>
                </a:cubicBezTo>
                <a:lnTo>
                  <a:pt x="50164" y="116237"/>
                </a:lnTo>
                <a:cubicBezTo>
                  <a:pt x="48596" y="113260"/>
                  <a:pt x="45804" y="111118"/>
                  <a:pt x="42523" y="110375"/>
                </a:cubicBezTo>
                <a:cubicBezTo>
                  <a:pt x="39242" y="109631"/>
                  <a:pt x="35789" y="110369"/>
                  <a:pt x="33091" y="112379"/>
                </a:cubicBezTo>
                <a:close/>
              </a:path>
            </a:pathLst>
          </a:custGeom>
          <a:solidFill>
            <a:srgbClr val="242424"/>
          </a:solidFill>
          <a:ln w="15081" cap="flat">
            <a:noFill/>
            <a:prstDash val="solid"/>
            <a:miter/>
          </a:ln>
        </p:spPr>
        <p:txBody>
          <a:bodyPr rtlCol="0" anchor="ctr"/>
          <a:lstStyle/>
          <a:p>
            <a:endParaRPr lang="en-US"/>
          </a:p>
        </p:txBody>
      </p:sp>
    </p:spTree>
    <p:extLst>
      <p:ext uri="{BB962C8B-B14F-4D97-AF65-F5344CB8AC3E}">
        <p14:creationId xmlns:p14="http://schemas.microsoft.com/office/powerpoint/2010/main" val="39301003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grpId="0" nodeType="withEffect">
                                  <p:stCondLst>
                                    <p:cond delay="0"/>
                                  </p:stCondLst>
                                  <p:childTnLst>
                                    <p:set>
                                      <p:cBhvr>
                                        <p:cTn id="6" dur="indefinite"/>
                                        <p:tgtEl>
                                          <p:spTgt spid="7"/>
                                        </p:tgtEl>
                                        <p:attrNameLst>
                                          <p:attrName>style.opacity</p:attrName>
                                        </p:attrNameLst>
                                      </p:cBhvr>
                                      <p:to>
                                        <p:strVal val="0.5"/>
                                      </p:to>
                                    </p:set>
                                    <p:animEffect filter="image" prLst="opacity: 0.5">
                                      <p:cBhvr rctx="IE">
                                        <p:cTn id="7" dur="indefinite"/>
                                        <p:tgtEl>
                                          <p:spTgt spid="7"/>
                                        </p:tgtEl>
                                      </p:cBhvr>
                                    </p:animEffect>
                                  </p:childTnLst>
                                </p:cTn>
                              </p:par>
                              <p:par>
                                <p:cTn id="8" presetID="9" presetClass="emph" presetSubtype="0" grpId="0" nodeType="withEffect">
                                  <p:stCondLst>
                                    <p:cond delay="0"/>
                                  </p:stCondLst>
                                  <p:childTnLst>
                                    <p:set>
                                      <p:cBhvr>
                                        <p:cTn id="9" dur="indefinite"/>
                                        <p:tgtEl>
                                          <p:spTgt spid="10"/>
                                        </p:tgtEl>
                                        <p:attrNameLst>
                                          <p:attrName>style.opacity</p:attrName>
                                        </p:attrNameLst>
                                      </p:cBhvr>
                                      <p:to>
                                        <p:strVal val="0.5"/>
                                      </p:to>
                                    </p:set>
                                    <p:animEffect filter="image" prLst="opacity: 0.5">
                                      <p:cBhvr rctx="IE">
                                        <p:cTn id="10" dur="indefinite"/>
                                        <p:tgtEl>
                                          <p:spTgt spid="10"/>
                                        </p:tgtEl>
                                      </p:cBhvr>
                                    </p:animEffect>
                                  </p:childTnLst>
                                </p:cTn>
                              </p:par>
                              <p:par>
                                <p:cTn id="11" presetID="9" presetClass="emph" presetSubtype="0" grpId="0" nodeType="withEffect">
                                  <p:stCondLst>
                                    <p:cond delay="0"/>
                                  </p:stCondLst>
                                  <p:childTnLst>
                                    <p:set>
                                      <p:cBhvr>
                                        <p:cTn id="12" dur="indefinite"/>
                                        <p:tgtEl>
                                          <p:spTgt spid="3">
                                            <p:txEl>
                                              <p:pRg st="0" end="0"/>
                                            </p:txEl>
                                          </p:spTgt>
                                        </p:tgtEl>
                                        <p:attrNameLst>
                                          <p:attrName>style.opacity</p:attrName>
                                        </p:attrNameLst>
                                      </p:cBhvr>
                                      <p:to>
                                        <p:strVal val="0.5"/>
                                      </p:to>
                                    </p:set>
                                    <p:animEffect filter="image" prLst="opacity: 0.5">
                                      <p:cBhvr rctx="IE">
                                        <p:cTn id="13" dur="indefinite"/>
                                        <p:tgtEl>
                                          <p:spTgt spid="3">
                                            <p:txEl>
                                              <p:pRg st="0" end="0"/>
                                            </p:txEl>
                                          </p:spTgt>
                                        </p:tgtEl>
                                      </p:cBhvr>
                                    </p:animEffect>
                                  </p:childTnLst>
                                </p:cTn>
                              </p:par>
                              <p:par>
                                <p:cTn id="14" presetID="9" presetClass="emph" presetSubtype="0" grpId="0" nodeType="withEffect">
                                  <p:stCondLst>
                                    <p:cond delay="0"/>
                                  </p:stCondLst>
                                  <p:childTnLst>
                                    <p:set>
                                      <p:cBhvr>
                                        <p:cTn id="15" dur="indefinite"/>
                                        <p:tgtEl>
                                          <p:spTgt spid="3">
                                            <p:txEl>
                                              <p:pRg st="1" end="1"/>
                                            </p:txEl>
                                          </p:spTgt>
                                        </p:tgtEl>
                                        <p:attrNameLst>
                                          <p:attrName>style.opacity</p:attrName>
                                        </p:attrNameLst>
                                      </p:cBhvr>
                                      <p:to>
                                        <p:strVal val="0.5"/>
                                      </p:to>
                                    </p:set>
                                    <p:animEffect filter="image" prLst="opacity: 0.5">
                                      <p:cBhvr rctx="IE">
                                        <p:cTn id="16" dur="indefinite"/>
                                        <p:tgtEl>
                                          <p:spTgt spid="3">
                                            <p:txEl>
                                              <p:pRg st="1" end="1"/>
                                            </p:txEl>
                                          </p:spTgt>
                                        </p:tgtEl>
                                      </p:cBhvr>
                                    </p:animEffect>
                                  </p:childTnLst>
                                </p:cTn>
                              </p:par>
                              <p:par>
                                <p:cTn id="17" presetID="9" presetClass="emph" presetSubtype="0" grpId="0" nodeType="withEffect">
                                  <p:stCondLst>
                                    <p:cond delay="0"/>
                                  </p:stCondLst>
                                  <p:childTnLst>
                                    <p:set>
                                      <p:cBhvr>
                                        <p:cTn id="18" dur="indefinite"/>
                                        <p:tgtEl>
                                          <p:spTgt spid="3">
                                            <p:txEl>
                                              <p:pRg st="2" end="2"/>
                                            </p:txEl>
                                          </p:spTgt>
                                        </p:tgtEl>
                                        <p:attrNameLst>
                                          <p:attrName>style.opacity</p:attrName>
                                        </p:attrNameLst>
                                      </p:cBhvr>
                                      <p:to>
                                        <p:strVal val="0.5"/>
                                      </p:to>
                                    </p:set>
                                    <p:animEffect filter="image" prLst="opacity: 0.5">
                                      <p:cBhvr rctx="IE">
                                        <p:cTn id="19" dur="indefinite"/>
                                        <p:tgtEl>
                                          <p:spTgt spid="3">
                                            <p:txEl>
                                              <p:pRg st="2" end="2"/>
                                            </p:txEl>
                                          </p:spTgt>
                                        </p:tgtEl>
                                      </p:cBhvr>
                                    </p:animEffect>
                                  </p:childTnLst>
                                </p:cTn>
                              </p:par>
                              <p:par>
                                <p:cTn id="20" presetID="9" presetClass="emph" presetSubtype="0" grpId="0" nodeType="withEffect">
                                  <p:stCondLst>
                                    <p:cond delay="0"/>
                                  </p:stCondLst>
                                  <p:childTnLst>
                                    <p:set>
                                      <p:cBhvr>
                                        <p:cTn id="21" dur="indefinite"/>
                                        <p:tgtEl>
                                          <p:spTgt spid="3">
                                            <p:txEl>
                                              <p:pRg st="3" end="3"/>
                                            </p:txEl>
                                          </p:spTgt>
                                        </p:tgtEl>
                                        <p:attrNameLst>
                                          <p:attrName>style.opacity</p:attrName>
                                        </p:attrNameLst>
                                      </p:cBhvr>
                                      <p:to>
                                        <p:strVal val="0.5"/>
                                      </p:to>
                                    </p:set>
                                    <p:animEffect filter="image" prLst="opacity: 0.5">
                                      <p:cBhvr rctx="IE">
                                        <p:cTn id="22" dur="indefinite"/>
                                        <p:tgtEl>
                                          <p:spTgt spid="3">
                                            <p:txEl>
                                              <p:pRg st="3" end="3"/>
                                            </p:txEl>
                                          </p:spTgt>
                                        </p:tgtEl>
                                      </p:cBhvr>
                                    </p:animEffect>
                                  </p:childTnLst>
                                </p:cTn>
                              </p:par>
                              <p:par>
                                <p:cTn id="23" presetID="9" presetClass="emph" presetSubtype="0" grpId="0" nodeType="withEffect">
                                  <p:stCondLst>
                                    <p:cond delay="0"/>
                                  </p:stCondLst>
                                  <p:childTnLst>
                                    <p:set>
                                      <p:cBhvr>
                                        <p:cTn id="24" dur="indefinite"/>
                                        <p:tgtEl>
                                          <p:spTgt spid="3">
                                            <p:txEl>
                                              <p:pRg st="4" end="4"/>
                                            </p:txEl>
                                          </p:spTgt>
                                        </p:tgtEl>
                                        <p:attrNameLst>
                                          <p:attrName>style.opacity</p:attrName>
                                        </p:attrNameLst>
                                      </p:cBhvr>
                                      <p:to>
                                        <p:strVal val="0.5"/>
                                      </p:to>
                                    </p:set>
                                    <p:animEffect filter="image" prLst="opacity: 0.5">
                                      <p:cBhvr rctx="IE">
                                        <p:cTn id="25" dur="indefinite"/>
                                        <p:tgtEl>
                                          <p:spTgt spid="3">
                                            <p:txEl>
                                              <p:pRg st="4" end="4"/>
                                            </p:txEl>
                                          </p:spTgt>
                                        </p:tgtEl>
                                      </p:cBhvr>
                                    </p:animEffect>
                                  </p:childTnLst>
                                </p:cTn>
                              </p:par>
                              <p:par>
                                <p:cTn id="26" presetID="9" presetClass="emph" presetSubtype="0" grpId="0" nodeType="withEffect">
                                  <p:stCondLst>
                                    <p:cond delay="0"/>
                                  </p:stCondLst>
                                  <p:childTnLst>
                                    <p:set>
                                      <p:cBhvr>
                                        <p:cTn id="27" dur="indefinite"/>
                                        <p:tgtEl>
                                          <p:spTgt spid="3">
                                            <p:txEl>
                                              <p:pRg st="5" end="5"/>
                                            </p:txEl>
                                          </p:spTgt>
                                        </p:tgtEl>
                                        <p:attrNameLst>
                                          <p:attrName>style.opacity</p:attrName>
                                        </p:attrNameLst>
                                      </p:cBhvr>
                                      <p:to>
                                        <p:strVal val="0.5"/>
                                      </p:to>
                                    </p:set>
                                    <p:animEffect filter="image" prLst="opacity: 0.5">
                                      <p:cBhvr rctx="IE">
                                        <p:cTn id="28" dur="indefinite"/>
                                        <p:tgtEl>
                                          <p:spTgt spid="3">
                                            <p:txEl>
                                              <p:pRg st="5" end="5"/>
                                            </p:txEl>
                                          </p:spTgt>
                                        </p:tgtEl>
                                      </p:cBhvr>
                                    </p:animEffect>
                                  </p:childTnLst>
                                </p:cTn>
                              </p:par>
                              <p:par>
                                <p:cTn id="29" presetID="9" presetClass="emph" presetSubtype="0" grpId="0" nodeType="withEffect">
                                  <p:stCondLst>
                                    <p:cond delay="0"/>
                                  </p:stCondLst>
                                  <p:childTnLst>
                                    <p:set>
                                      <p:cBhvr>
                                        <p:cTn id="30" dur="indefinite"/>
                                        <p:tgtEl>
                                          <p:spTgt spid="3">
                                            <p:txEl>
                                              <p:pRg st="6" end="6"/>
                                            </p:txEl>
                                          </p:spTgt>
                                        </p:tgtEl>
                                        <p:attrNameLst>
                                          <p:attrName>style.opacity</p:attrName>
                                        </p:attrNameLst>
                                      </p:cBhvr>
                                      <p:to>
                                        <p:strVal val="0.5"/>
                                      </p:to>
                                    </p:set>
                                    <p:animEffect filter="image" prLst="opacity: 0.5">
                                      <p:cBhvr rctx="IE">
                                        <p:cTn id="31" dur="indefinite"/>
                                        <p:tgtEl>
                                          <p:spTgt spid="3">
                                            <p:txEl>
                                              <p:pRg st="6" end="6"/>
                                            </p:txEl>
                                          </p:spTgt>
                                        </p:tgtEl>
                                      </p:cBhvr>
                                    </p:animEffect>
                                  </p:childTnLst>
                                </p:cTn>
                              </p:par>
                              <p:par>
                                <p:cTn id="32" presetID="9" presetClass="emph" presetSubtype="0" grpId="0" nodeType="withEffect">
                                  <p:stCondLst>
                                    <p:cond delay="0"/>
                                  </p:stCondLst>
                                  <p:childTnLst>
                                    <p:set>
                                      <p:cBhvr>
                                        <p:cTn id="33" dur="indefinite"/>
                                        <p:tgtEl>
                                          <p:spTgt spid="3">
                                            <p:txEl>
                                              <p:pRg st="7" end="7"/>
                                            </p:txEl>
                                          </p:spTgt>
                                        </p:tgtEl>
                                        <p:attrNameLst>
                                          <p:attrName>style.opacity</p:attrName>
                                        </p:attrNameLst>
                                      </p:cBhvr>
                                      <p:to>
                                        <p:strVal val="0.5"/>
                                      </p:to>
                                    </p:set>
                                    <p:animEffect filter="image" prLst="opacity: 0.5">
                                      <p:cBhvr rctx="IE">
                                        <p:cTn id="34" dur="indefinite"/>
                                        <p:tgtEl>
                                          <p:spTgt spid="3">
                                            <p:txEl>
                                              <p:pRg st="7" end="7"/>
                                            </p:txEl>
                                          </p:spTgt>
                                        </p:tgtEl>
                                      </p:cBhvr>
                                    </p:animEffect>
                                  </p:childTnLst>
                                </p:cTn>
                              </p:par>
                              <p:par>
                                <p:cTn id="35" presetID="9" presetClass="emph" presetSubtype="0" grpId="0" nodeType="withEffect">
                                  <p:stCondLst>
                                    <p:cond delay="0"/>
                                  </p:stCondLst>
                                  <p:childTnLst>
                                    <p:set>
                                      <p:cBhvr>
                                        <p:cTn id="36" dur="indefinite"/>
                                        <p:tgtEl>
                                          <p:spTgt spid="3">
                                            <p:txEl>
                                              <p:pRg st="8" end="8"/>
                                            </p:txEl>
                                          </p:spTgt>
                                        </p:tgtEl>
                                        <p:attrNameLst>
                                          <p:attrName>style.opacity</p:attrName>
                                        </p:attrNameLst>
                                      </p:cBhvr>
                                      <p:to>
                                        <p:strVal val="0.5"/>
                                      </p:to>
                                    </p:set>
                                    <p:animEffect filter="image" prLst="opacity: 0.5">
                                      <p:cBhvr rctx="IE">
                                        <p:cTn id="37" dur="indefinite"/>
                                        <p:tgtEl>
                                          <p:spTgt spid="3">
                                            <p:txEl>
                                              <p:pRg st="8" end="8"/>
                                            </p:txEl>
                                          </p:spTgt>
                                        </p:tgtEl>
                                      </p:cBhvr>
                                    </p:animEffect>
                                  </p:childTnLst>
                                </p:cTn>
                              </p:par>
                              <p:par>
                                <p:cTn id="38" presetID="9" presetClass="emph" presetSubtype="0" grpId="0" nodeType="withEffect">
                                  <p:stCondLst>
                                    <p:cond delay="0"/>
                                  </p:stCondLst>
                                  <p:childTnLst>
                                    <p:set>
                                      <p:cBhvr>
                                        <p:cTn id="39" dur="indefinite"/>
                                        <p:tgtEl>
                                          <p:spTgt spid="3">
                                            <p:txEl>
                                              <p:pRg st="9" end="9"/>
                                            </p:txEl>
                                          </p:spTgt>
                                        </p:tgtEl>
                                        <p:attrNameLst>
                                          <p:attrName>style.opacity</p:attrName>
                                        </p:attrNameLst>
                                      </p:cBhvr>
                                      <p:to>
                                        <p:strVal val="0.5"/>
                                      </p:to>
                                    </p:set>
                                    <p:animEffect filter="image" prLst="opacity: 0.5">
                                      <p:cBhvr rctx="IE">
                                        <p:cTn id="40" dur="indefinite"/>
                                        <p:tgtEl>
                                          <p:spTgt spid="3">
                                            <p:txEl>
                                              <p:pRg st="9" end="9"/>
                                            </p:txEl>
                                          </p:spTgt>
                                        </p:tgtEl>
                                      </p:cBhvr>
                                    </p:animEffect>
                                  </p:childTnLst>
                                </p:cTn>
                              </p:par>
                              <p:par>
                                <p:cTn id="41" presetID="9" presetClass="emph" presetSubtype="0" grpId="0" nodeType="withEffect">
                                  <p:stCondLst>
                                    <p:cond delay="0"/>
                                  </p:stCondLst>
                                  <p:childTnLst>
                                    <p:set>
                                      <p:cBhvr>
                                        <p:cTn id="42" dur="indefinite"/>
                                        <p:tgtEl>
                                          <p:spTgt spid="3">
                                            <p:txEl>
                                              <p:pRg st="10" end="10"/>
                                            </p:txEl>
                                          </p:spTgt>
                                        </p:tgtEl>
                                        <p:attrNameLst>
                                          <p:attrName>style.opacity</p:attrName>
                                        </p:attrNameLst>
                                      </p:cBhvr>
                                      <p:to>
                                        <p:strVal val="0.5"/>
                                      </p:to>
                                    </p:set>
                                    <p:animEffect filter="image" prLst="opacity: 0.5">
                                      <p:cBhvr rctx="IE">
                                        <p:cTn id="43" dur="indefinite"/>
                                        <p:tgtEl>
                                          <p:spTgt spid="3">
                                            <p:txEl>
                                              <p:pRg st="10" end="10"/>
                                            </p:txEl>
                                          </p:spTgt>
                                        </p:tgtEl>
                                      </p:cBhvr>
                                    </p:animEffect>
                                  </p:childTnLst>
                                </p:cTn>
                              </p:par>
                              <p:par>
                                <p:cTn id="44" presetID="9" presetClass="emph" presetSubtype="0" grpId="0" nodeType="withEffect">
                                  <p:stCondLst>
                                    <p:cond delay="0"/>
                                  </p:stCondLst>
                                  <p:childTnLst>
                                    <p:set>
                                      <p:cBhvr>
                                        <p:cTn id="45" dur="indefinite"/>
                                        <p:tgtEl>
                                          <p:spTgt spid="4"/>
                                        </p:tgtEl>
                                        <p:attrNameLst>
                                          <p:attrName>style.opacity</p:attrName>
                                        </p:attrNameLst>
                                      </p:cBhvr>
                                      <p:to>
                                        <p:strVal val="0.5"/>
                                      </p:to>
                                    </p:set>
                                    <p:animEffect filter="image" prLst="opacity: 0.5">
                                      <p:cBhvr rctx="IE">
                                        <p:cTn id="46" dur="indefinite"/>
                                        <p:tgtEl>
                                          <p:spTgt spid="4"/>
                                        </p:tgtEl>
                                      </p:cBhvr>
                                    </p:animEffect>
                                  </p:childTnLst>
                                </p:cTn>
                              </p:par>
                              <p:par>
                                <p:cTn id="47" presetID="9" presetClass="emph" presetSubtype="0" grpId="0" nodeType="withEffect">
                                  <p:stCondLst>
                                    <p:cond delay="0"/>
                                  </p:stCondLst>
                                  <p:childTnLst>
                                    <p:set>
                                      <p:cBhvr>
                                        <p:cTn id="48" dur="indefinite"/>
                                        <p:tgtEl>
                                          <p:spTgt spid="14"/>
                                        </p:tgtEl>
                                        <p:attrNameLst>
                                          <p:attrName>style.opacity</p:attrName>
                                        </p:attrNameLst>
                                      </p:cBhvr>
                                      <p:to>
                                        <p:strVal val="0.5"/>
                                      </p:to>
                                    </p:set>
                                    <p:animEffect filter="image" prLst="opacity: 0.5">
                                      <p:cBhvr rctx="IE">
                                        <p:cTn id="49" dur="indefinite"/>
                                        <p:tgtEl>
                                          <p:spTgt spid="14"/>
                                        </p:tgtEl>
                                      </p:cBhvr>
                                    </p:animEffect>
                                  </p:childTnLst>
                                </p:cTn>
                              </p:par>
                              <p:par>
                                <p:cTn id="50" presetID="9" presetClass="emph" presetSubtype="0" grpId="0" nodeType="withEffect">
                                  <p:stCondLst>
                                    <p:cond delay="0"/>
                                  </p:stCondLst>
                                  <p:childTnLst>
                                    <p:set>
                                      <p:cBhvr>
                                        <p:cTn id="51" dur="indefinite"/>
                                        <p:tgtEl>
                                          <p:spTgt spid="20"/>
                                        </p:tgtEl>
                                        <p:attrNameLst>
                                          <p:attrName>style.opacity</p:attrName>
                                        </p:attrNameLst>
                                      </p:cBhvr>
                                      <p:to>
                                        <p:strVal val="0.5"/>
                                      </p:to>
                                    </p:set>
                                    <p:animEffect filter="image" prLst="opacity: 0.5">
                                      <p:cBhvr rctx="IE">
                                        <p:cTn id="52" dur="indefinite"/>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3" grpId="0" build="p"/>
      <p:bldP spid="4" grpId="0"/>
      <p:bldP spid="14" grpId="0" animBg="1"/>
      <p:bldP spid="2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8DCDC-FE80-13CA-C9FD-A32C186893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EC4A12-7D7E-1306-B992-4B86EC1964EB}"/>
              </a:ext>
            </a:extLst>
          </p:cNvPr>
          <p:cNvSpPr>
            <a:spLocks noGrp="1"/>
          </p:cNvSpPr>
          <p:nvPr>
            <p:ph type="title"/>
          </p:nvPr>
        </p:nvSpPr>
        <p:spPr>
          <a:xfrm>
            <a:off x="588263" y="457200"/>
            <a:ext cx="11018520" cy="553998"/>
          </a:xfrm>
        </p:spPr>
        <p:txBody>
          <a:bodyPr/>
          <a:lstStyle/>
          <a:p>
            <a:r>
              <a:rPr lang="en-US"/>
              <a:t>Always On Availability Groups</a:t>
            </a:r>
          </a:p>
        </p:txBody>
      </p:sp>
      <p:sp>
        <p:nvSpPr>
          <p:cNvPr id="3" name="TextBox 2">
            <a:extLst>
              <a:ext uri="{FF2B5EF4-FFF2-40B4-BE49-F238E27FC236}">
                <a16:creationId xmlns:a16="http://schemas.microsoft.com/office/drawing/2014/main" id="{448C9065-1456-722B-140C-02F22FD1E419}"/>
              </a:ext>
            </a:extLst>
          </p:cNvPr>
          <p:cNvSpPr txBox="1">
            <a:spLocks/>
          </p:cNvSpPr>
          <p:nvPr/>
        </p:nvSpPr>
        <p:spPr>
          <a:xfrm>
            <a:off x="431657" y="1976087"/>
            <a:ext cx="3481388" cy="3964013"/>
          </a:xfrm>
          <a:prstGeom prst="roundRect">
            <a:avLst>
              <a:gd name="adj" fmla="val 4567"/>
            </a:avLst>
          </a:prstGeom>
          <a:solidFill>
            <a:schemeClr val="bg1">
              <a:lumMod val="65000"/>
            </a:schemeClr>
          </a:solidFill>
          <a:scene3d>
            <a:camera prst="orthographicFront"/>
            <a:lightRig rig="threePt" dir="t"/>
          </a:scene3d>
          <a:sp3d>
            <a:bevelT/>
          </a:sp3d>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4" name="TextBox 3">
            <a:extLst>
              <a:ext uri="{FF2B5EF4-FFF2-40B4-BE49-F238E27FC236}">
                <a16:creationId xmlns:a16="http://schemas.microsoft.com/office/drawing/2014/main" id="{1757015B-6A4F-755E-FACC-6E64038D763F}"/>
              </a:ext>
            </a:extLst>
          </p:cNvPr>
          <p:cNvSpPr txBox="1"/>
          <p:nvPr/>
        </p:nvSpPr>
        <p:spPr>
          <a:xfrm>
            <a:off x="647991" y="2168480"/>
            <a:ext cx="3048720" cy="369332"/>
          </a:xfrm>
          <a:prstGeom prst="rect">
            <a:avLst/>
          </a:prstGeom>
          <a:noFill/>
        </p:spPr>
        <p:txBody>
          <a:bodyPr wrap="none" lIns="0" tIns="0" rIns="0" bIns="0" rtlCol="0">
            <a:spAutoFit/>
          </a:bodyPr>
          <a:lstStyle/>
          <a:p>
            <a:pPr algn="l"/>
            <a:r>
              <a:rPr lang="en-US" sz="2400">
                <a:solidFill>
                  <a:schemeClr val="accent2"/>
                </a:solidFill>
                <a:latin typeface="+mj-lt"/>
              </a:rPr>
              <a:t>Failover &amp; Monitoring</a:t>
            </a:r>
          </a:p>
        </p:txBody>
      </p:sp>
      <p:pic>
        <p:nvPicPr>
          <p:cNvPr id="6" name="Picture 5">
            <a:extLst>
              <a:ext uri="{FF2B5EF4-FFF2-40B4-BE49-F238E27FC236}">
                <a16:creationId xmlns:a16="http://schemas.microsoft.com/office/drawing/2014/main" id="{A9001FFA-E662-A387-75D3-632918B030AB}"/>
              </a:ext>
            </a:extLst>
          </p:cNvPr>
          <p:cNvPicPr>
            <a:picLocks noChangeAspect="1"/>
          </p:cNvPicPr>
          <p:nvPr/>
        </p:nvPicPr>
        <p:blipFill>
          <a:blip r:embed="rId3"/>
          <a:stretch>
            <a:fillRect/>
          </a:stretch>
        </p:blipFill>
        <p:spPr>
          <a:xfrm>
            <a:off x="9377650" y="155022"/>
            <a:ext cx="1325565" cy="856176"/>
          </a:xfrm>
          <a:prstGeom prst="rect">
            <a:avLst/>
          </a:prstGeom>
        </p:spPr>
      </p:pic>
      <p:sp>
        <p:nvSpPr>
          <p:cNvPr id="7" name="TextBox 6">
            <a:extLst>
              <a:ext uri="{FF2B5EF4-FFF2-40B4-BE49-F238E27FC236}">
                <a16:creationId xmlns:a16="http://schemas.microsoft.com/office/drawing/2014/main" id="{5E922355-57A7-47D4-9E14-85DEA861020E}"/>
              </a:ext>
            </a:extLst>
          </p:cNvPr>
          <p:cNvSpPr txBox="1"/>
          <p:nvPr/>
        </p:nvSpPr>
        <p:spPr>
          <a:xfrm>
            <a:off x="10810755" y="275333"/>
            <a:ext cx="1164999" cy="615553"/>
          </a:xfrm>
          <a:prstGeom prst="rect">
            <a:avLst/>
          </a:prstGeom>
          <a:noFill/>
        </p:spPr>
        <p:txBody>
          <a:bodyPr wrap="none" lIns="0" tIns="0" rIns="0" bIns="0" rtlCol="0">
            <a:spAutoFit/>
          </a:bodyPr>
          <a:lstStyle/>
          <a:p>
            <a:pPr algn="l"/>
            <a:r>
              <a:rPr lang="en-US" sz="2000"/>
              <a:t>Customer </a:t>
            </a:r>
          </a:p>
          <a:p>
            <a:pPr algn="l"/>
            <a:r>
              <a:rPr lang="en-US" sz="2000"/>
              <a:t>driven</a:t>
            </a:r>
          </a:p>
        </p:txBody>
      </p:sp>
      <p:sp>
        <p:nvSpPr>
          <p:cNvPr id="8" name="TextBox 7">
            <a:extLst>
              <a:ext uri="{FF2B5EF4-FFF2-40B4-BE49-F238E27FC236}">
                <a16:creationId xmlns:a16="http://schemas.microsoft.com/office/drawing/2014/main" id="{2D4FD6B9-C188-BF24-8064-37BFD7EB74DE}"/>
              </a:ext>
            </a:extLst>
          </p:cNvPr>
          <p:cNvSpPr txBox="1">
            <a:spLocks/>
          </p:cNvSpPr>
          <p:nvPr/>
        </p:nvSpPr>
        <p:spPr>
          <a:xfrm>
            <a:off x="4350535" y="1976087"/>
            <a:ext cx="3481388" cy="3964013"/>
          </a:xfrm>
          <a:prstGeom prst="roundRect">
            <a:avLst>
              <a:gd name="adj" fmla="val 4567"/>
            </a:avLst>
          </a:prstGeom>
          <a:solidFill>
            <a:schemeClr val="bg1">
              <a:lumMod val="65000"/>
            </a:schemeClr>
          </a:solidFill>
          <a:scene3d>
            <a:camera prst="orthographicFront"/>
            <a:lightRig rig="threePt" dir="t"/>
          </a:scene3d>
          <a:sp3d>
            <a:bevelT/>
          </a:sp3d>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9" name="TextBox 8">
            <a:extLst>
              <a:ext uri="{FF2B5EF4-FFF2-40B4-BE49-F238E27FC236}">
                <a16:creationId xmlns:a16="http://schemas.microsoft.com/office/drawing/2014/main" id="{0427F2BC-EA0E-7D6A-FB1B-6CCFECCBD6E7}"/>
              </a:ext>
            </a:extLst>
          </p:cNvPr>
          <p:cNvSpPr txBox="1"/>
          <p:nvPr/>
        </p:nvSpPr>
        <p:spPr>
          <a:xfrm>
            <a:off x="913852" y="3170111"/>
            <a:ext cx="2516998" cy="2769989"/>
          </a:xfrm>
          <a:prstGeom prst="rect">
            <a:avLst/>
          </a:prstGeom>
          <a:noFill/>
        </p:spPr>
        <p:txBody>
          <a:bodyPr wrap="square" lIns="0" tIns="0" rIns="0" bIns="0" rtlCol="0">
            <a:spAutoFit/>
          </a:bodyPr>
          <a:lstStyle/>
          <a:p>
            <a:pPr algn="ctr"/>
            <a:r>
              <a:rPr lang="en-US" sz="2000" b="1"/>
              <a:t>Fast failover</a:t>
            </a:r>
          </a:p>
          <a:p>
            <a:pPr algn="ctr"/>
            <a:endParaRPr lang="en-US" sz="2000" b="1"/>
          </a:p>
          <a:p>
            <a:pPr algn="ctr"/>
            <a:r>
              <a:rPr lang="en-US" sz="2000" b="1"/>
              <a:t>Reliable switch to Resolving State</a:t>
            </a:r>
          </a:p>
          <a:p>
            <a:pPr algn="ctr"/>
            <a:endParaRPr lang="en-US" sz="2000" b="1"/>
          </a:p>
          <a:p>
            <a:pPr algn="ctr"/>
            <a:r>
              <a:rPr lang="en-US" sz="2000" b="1"/>
              <a:t>Health check timeout diagnostics</a:t>
            </a:r>
            <a:endParaRPr lang="en-US" sz="2000"/>
          </a:p>
          <a:p>
            <a:pPr algn="ctr"/>
            <a:endParaRPr lang="en-US" sz="2000"/>
          </a:p>
          <a:p>
            <a:pPr algn="l"/>
            <a:endParaRPr lang="en-US" sz="2000"/>
          </a:p>
        </p:txBody>
      </p:sp>
      <p:sp>
        <p:nvSpPr>
          <p:cNvPr id="10" name="TextBox 9">
            <a:extLst>
              <a:ext uri="{FF2B5EF4-FFF2-40B4-BE49-F238E27FC236}">
                <a16:creationId xmlns:a16="http://schemas.microsoft.com/office/drawing/2014/main" id="{76EB1E62-276A-9F8E-0661-A9D729D70501}"/>
              </a:ext>
            </a:extLst>
          </p:cNvPr>
          <p:cNvSpPr txBox="1"/>
          <p:nvPr/>
        </p:nvSpPr>
        <p:spPr>
          <a:xfrm>
            <a:off x="4986491" y="2168480"/>
            <a:ext cx="2266519" cy="369332"/>
          </a:xfrm>
          <a:prstGeom prst="rect">
            <a:avLst/>
          </a:prstGeom>
          <a:noFill/>
        </p:spPr>
        <p:txBody>
          <a:bodyPr wrap="none" lIns="0" tIns="0" rIns="0" bIns="0" rtlCol="0">
            <a:spAutoFit/>
          </a:bodyPr>
          <a:lstStyle/>
          <a:p>
            <a:pPr algn="ctr"/>
            <a:r>
              <a:rPr lang="en-US" sz="2400">
                <a:solidFill>
                  <a:schemeClr val="accent2"/>
                </a:solidFill>
                <a:latin typeface="+mj-lt"/>
              </a:rPr>
              <a:t>Tuning &amp; Config</a:t>
            </a:r>
          </a:p>
        </p:txBody>
      </p:sp>
      <p:sp>
        <p:nvSpPr>
          <p:cNvPr id="11" name="TextBox 10">
            <a:extLst>
              <a:ext uri="{FF2B5EF4-FFF2-40B4-BE49-F238E27FC236}">
                <a16:creationId xmlns:a16="http://schemas.microsoft.com/office/drawing/2014/main" id="{B80C0483-55C7-938A-E507-0148E89BB9C5}"/>
              </a:ext>
            </a:extLst>
          </p:cNvPr>
          <p:cNvSpPr txBox="1">
            <a:spLocks/>
          </p:cNvSpPr>
          <p:nvPr/>
        </p:nvSpPr>
        <p:spPr>
          <a:xfrm>
            <a:off x="8299738" y="1976087"/>
            <a:ext cx="3481388" cy="3964013"/>
          </a:xfrm>
          <a:prstGeom prst="roundRect">
            <a:avLst>
              <a:gd name="adj" fmla="val 4567"/>
            </a:avLst>
          </a:prstGeom>
          <a:solidFill>
            <a:schemeClr val="bg1">
              <a:lumMod val="65000"/>
            </a:schemeClr>
          </a:solidFill>
          <a:scene3d>
            <a:camera prst="orthographicFront"/>
            <a:lightRig rig="threePt" dir="t"/>
          </a:scene3d>
          <a:sp3d>
            <a:bevelT/>
          </a:sp3d>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2" name="TextBox 11">
            <a:extLst>
              <a:ext uri="{FF2B5EF4-FFF2-40B4-BE49-F238E27FC236}">
                <a16:creationId xmlns:a16="http://schemas.microsoft.com/office/drawing/2014/main" id="{77613867-A03B-1E16-5CB0-7735E6B02B22}"/>
              </a:ext>
            </a:extLst>
          </p:cNvPr>
          <p:cNvSpPr txBox="1"/>
          <p:nvPr/>
        </p:nvSpPr>
        <p:spPr>
          <a:xfrm>
            <a:off x="4543139" y="3170111"/>
            <a:ext cx="3153221" cy="2462213"/>
          </a:xfrm>
          <a:prstGeom prst="rect">
            <a:avLst/>
          </a:prstGeom>
          <a:noFill/>
        </p:spPr>
        <p:txBody>
          <a:bodyPr wrap="square" lIns="0" tIns="0" rIns="0" bIns="0" rtlCol="0">
            <a:spAutoFit/>
          </a:bodyPr>
          <a:lstStyle/>
          <a:p>
            <a:pPr algn="ctr"/>
            <a:r>
              <a:rPr lang="en-US" sz="2000" b="1"/>
              <a:t>Async page dispatching</a:t>
            </a:r>
          </a:p>
          <a:p>
            <a:pPr algn="ctr"/>
            <a:endParaRPr lang="en-US" sz="2000" b="1"/>
          </a:p>
          <a:p>
            <a:pPr algn="ctr"/>
            <a:r>
              <a:rPr lang="en-US" sz="2000" b="1"/>
              <a:t>Communication flow</a:t>
            </a:r>
          </a:p>
          <a:p>
            <a:pPr algn="ctr"/>
            <a:endParaRPr lang="en-US" sz="2000" b="1"/>
          </a:p>
          <a:p>
            <a:pPr algn="ctr"/>
            <a:r>
              <a:rPr lang="en-US" sz="2000" b="1"/>
              <a:t>Configure group commit</a:t>
            </a:r>
          </a:p>
          <a:p>
            <a:pPr algn="l"/>
            <a:endParaRPr lang="en-US" sz="2000"/>
          </a:p>
          <a:p>
            <a:pPr algn="l"/>
            <a:endParaRPr lang="en-US" sz="2000"/>
          </a:p>
          <a:p>
            <a:pPr algn="l"/>
            <a:endParaRPr lang="en-US" sz="2000"/>
          </a:p>
        </p:txBody>
      </p:sp>
      <p:sp>
        <p:nvSpPr>
          <p:cNvPr id="13" name="TextBox 12">
            <a:extLst>
              <a:ext uri="{FF2B5EF4-FFF2-40B4-BE49-F238E27FC236}">
                <a16:creationId xmlns:a16="http://schemas.microsoft.com/office/drawing/2014/main" id="{7B0AF65C-1FD0-54DF-9C4A-059944041A37}"/>
              </a:ext>
            </a:extLst>
          </p:cNvPr>
          <p:cNvSpPr txBox="1"/>
          <p:nvPr/>
        </p:nvSpPr>
        <p:spPr>
          <a:xfrm>
            <a:off x="9746981" y="2168480"/>
            <a:ext cx="634404" cy="369332"/>
          </a:xfrm>
          <a:prstGeom prst="rect">
            <a:avLst/>
          </a:prstGeom>
          <a:noFill/>
        </p:spPr>
        <p:txBody>
          <a:bodyPr wrap="none" lIns="0" tIns="0" rIns="0" bIns="0" rtlCol="0">
            <a:spAutoFit/>
          </a:bodyPr>
          <a:lstStyle/>
          <a:p>
            <a:pPr algn="ctr"/>
            <a:r>
              <a:rPr lang="en-US" sz="2400">
                <a:solidFill>
                  <a:schemeClr val="accent2"/>
                </a:solidFill>
                <a:latin typeface="+mj-lt"/>
              </a:rPr>
              <a:t>DAG</a:t>
            </a:r>
          </a:p>
        </p:txBody>
      </p:sp>
      <p:sp>
        <p:nvSpPr>
          <p:cNvPr id="14" name="TextBox 13">
            <a:extLst>
              <a:ext uri="{FF2B5EF4-FFF2-40B4-BE49-F238E27FC236}">
                <a16:creationId xmlns:a16="http://schemas.microsoft.com/office/drawing/2014/main" id="{F8579EA0-3917-2691-991D-E522F19FEED5}"/>
              </a:ext>
            </a:extLst>
          </p:cNvPr>
          <p:cNvSpPr txBox="1"/>
          <p:nvPr/>
        </p:nvSpPr>
        <p:spPr>
          <a:xfrm>
            <a:off x="8453562" y="3170111"/>
            <a:ext cx="3153221" cy="2154436"/>
          </a:xfrm>
          <a:prstGeom prst="rect">
            <a:avLst/>
          </a:prstGeom>
          <a:noFill/>
        </p:spPr>
        <p:txBody>
          <a:bodyPr wrap="square" lIns="0" tIns="0" rIns="0" bIns="0" rtlCol="0">
            <a:spAutoFit/>
          </a:bodyPr>
          <a:lstStyle/>
          <a:p>
            <a:pPr algn="ctr"/>
            <a:r>
              <a:rPr lang="en-US" sz="2000" b="1"/>
              <a:t>Contained AG support</a:t>
            </a:r>
          </a:p>
          <a:p>
            <a:pPr algn="ctr"/>
            <a:endParaRPr lang="en-US" sz="2000" b="1"/>
          </a:p>
          <a:p>
            <a:pPr algn="ctr"/>
            <a:r>
              <a:rPr lang="en-US" sz="2000" b="1"/>
              <a:t>Enhanced sync performance</a:t>
            </a:r>
          </a:p>
          <a:p>
            <a:pPr algn="ctr"/>
            <a:endParaRPr lang="en-US" sz="2000"/>
          </a:p>
          <a:p>
            <a:pPr algn="ctr"/>
            <a:endParaRPr lang="en-US" sz="2000"/>
          </a:p>
          <a:p>
            <a:pPr algn="l"/>
            <a:endParaRPr lang="en-US" sz="2000"/>
          </a:p>
        </p:txBody>
      </p:sp>
    </p:spTree>
    <p:extLst>
      <p:ext uri="{BB962C8B-B14F-4D97-AF65-F5344CB8AC3E}">
        <p14:creationId xmlns:p14="http://schemas.microsoft.com/office/powerpoint/2010/main" val="20933881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8" grpId="0" animBg="1"/>
      <p:bldP spid="9" grpId="0"/>
      <p:bldP spid="10" grpId="0"/>
      <p:bldP spid="11" grpId="0" animBg="1"/>
      <p:bldP spid="12" grpId="0"/>
      <p:bldP spid="13" grpId="0"/>
      <p:bldP spid="1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4FDBD-F6D0-08B3-7EC5-C9E37AE28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09B6A8-394B-F7B0-CB09-64B23116F022}"/>
              </a:ext>
            </a:extLst>
          </p:cNvPr>
          <p:cNvSpPr>
            <a:spLocks noGrp="1"/>
          </p:cNvSpPr>
          <p:nvPr>
            <p:ph type="title"/>
          </p:nvPr>
        </p:nvSpPr>
        <p:spPr>
          <a:xfrm>
            <a:off x="588263" y="457200"/>
            <a:ext cx="11018520" cy="553998"/>
          </a:xfrm>
        </p:spPr>
        <p:txBody>
          <a:bodyPr/>
          <a:lstStyle/>
          <a:p>
            <a:r>
              <a:rPr lang="en-US"/>
              <a:t>Backups with SQL Server 2025</a:t>
            </a:r>
          </a:p>
        </p:txBody>
      </p:sp>
      <p:sp>
        <p:nvSpPr>
          <p:cNvPr id="4" name="TextBox 3">
            <a:extLst>
              <a:ext uri="{FF2B5EF4-FFF2-40B4-BE49-F238E27FC236}">
                <a16:creationId xmlns:a16="http://schemas.microsoft.com/office/drawing/2014/main" id="{11080401-949B-37F9-239E-A55BF90E1B43}"/>
              </a:ext>
            </a:extLst>
          </p:cNvPr>
          <p:cNvSpPr txBox="1"/>
          <p:nvPr/>
        </p:nvSpPr>
        <p:spPr>
          <a:xfrm>
            <a:off x="588262" y="2171951"/>
            <a:ext cx="10150361" cy="2862322"/>
          </a:xfrm>
          <a:prstGeom prst="rect">
            <a:avLst/>
          </a:prstGeom>
          <a:noFill/>
        </p:spPr>
        <p:txBody>
          <a:bodyPr wrap="square">
            <a:spAutoFit/>
          </a:bodyPr>
          <a:lstStyle/>
          <a:p>
            <a:r>
              <a:rPr lang="en-US" sz="3600">
                <a:solidFill>
                  <a:schemeClr val="accent2"/>
                </a:solidFill>
                <a:latin typeface="+mj-lt"/>
              </a:rPr>
              <a:t>Backups for all types on secondary replicas</a:t>
            </a:r>
          </a:p>
          <a:p>
            <a:endParaRPr lang="en-US" sz="3600">
              <a:solidFill>
                <a:schemeClr val="accent2"/>
              </a:solidFill>
              <a:latin typeface="+mj-lt"/>
            </a:endParaRPr>
          </a:p>
          <a:p>
            <a:r>
              <a:rPr lang="en-US" sz="3600">
                <a:solidFill>
                  <a:schemeClr val="accent2"/>
                </a:solidFill>
                <a:latin typeface="+mj-lt"/>
              </a:rPr>
              <a:t>ZSTD Backup compression</a:t>
            </a:r>
          </a:p>
          <a:p>
            <a:endParaRPr lang="en-US" sz="3600">
              <a:solidFill>
                <a:schemeClr val="accent2"/>
              </a:solidFill>
              <a:latin typeface="+mj-lt"/>
            </a:endParaRPr>
          </a:p>
          <a:p>
            <a:r>
              <a:rPr lang="en-US" sz="3600">
                <a:solidFill>
                  <a:schemeClr val="accent2"/>
                </a:solidFill>
                <a:latin typeface="+mj-lt"/>
              </a:rPr>
              <a:t>Backup to Azure immutable storage</a:t>
            </a:r>
          </a:p>
        </p:txBody>
      </p:sp>
      <p:sp>
        <p:nvSpPr>
          <p:cNvPr id="3" name="TextBox 2">
            <a:extLst>
              <a:ext uri="{FF2B5EF4-FFF2-40B4-BE49-F238E27FC236}">
                <a16:creationId xmlns:a16="http://schemas.microsoft.com/office/drawing/2014/main" id="{4A411F46-C6BB-486D-86CB-C772A1BEACBE}"/>
              </a:ext>
            </a:extLst>
          </p:cNvPr>
          <p:cNvSpPr txBox="1"/>
          <p:nvPr/>
        </p:nvSpPr>
        <p:spPr>
          <a:xfrm>
            <a:off x="6228414" y="3305889"/>
            <a:ext cx="5126403" cy="246221"/>
          </a:xfrm>
          <a:prstGeom prst="rect">
            <a:avLst/>
          </a:prstGeom>
          <a:noFill/>
        </p:spPr>
        <p:txBody>
          <a:bodyPr wrap="none" lIns="0" tIns="0" rIns="0" bIns="0" rtlCol="0">
            <a:spAutoFit/>
          </a:bodyPr>
          <a:lstStyle/>
          <a:p>
            <a:r>
              <a:rPr lang="en-US" sz="1600" b="1"/>
              <a:t>up to 30–50% better compression than MS_EXPRESS*</a:t>
            </a:r>
            <a:endParaRPr lang="en-US" sz="1600"/>
          </a:p>
        </p:txBody>
      </p:sp>
      <p:sp>
        <p:nvSpPr>
          <p:cNvPr id="5" name="TextBox 4">
            <a:extLst>
              <a:ext uri="{FF2B5EF4-FFF2-40B4-BE49-F238E27FC236}">
                <a16:creationId xmlns:a16="http://schemas.microsoft.com/office/drawing/2014/main" id="{4D972BB3-55FC-A554-B6A6-85BCE3A2BC05}"/>
              </a:ext>
            </a:extLst>
          </p:cNvPr>
          <p:cNvSpPr txBox="1"/>
          <p:nvPr/>
        </p:nvSpPr>
        <p:spPr>
          <a:xfrm>
            <a:off x="494675" y="6243403"/>
            <a:ext cx="2343077" cy="246221"/>
          </a:xfrm>
          <a:prstGeom prst="rect">
            <a:avLst/>
          </a:prstGeom>
          <a:noFill/>
        </p:spPr>
        <p:txBody>
          <a:bodyPr wrap="none" lIns="0" tIns="0" rIns="0" bIns="0" rtlCol="0">
            <a:spAutoFit/>
          </a:bodyPr>
          <a:lstStyle/>
          <a:p>
            <a:pPr algn="l"/>
            <a:r>
              <a:rPr lang="en-US" sz="1600" b="1"/>
              <a:t>* Your mileage may vary</a:t>
            </a:r>
          </a:p>
        </p:txBody>
      </p:sp>
    </p:spTree>
    <p:extLst>
      <p:ext uri="{BB962C8B-B14F-4D97-AF65-F5344CB8AC3E}">
        <p14:creationId xmlns:p14="http://schemas.microsoft.com/office/powerpoint/2010/main" val="739554962"/>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Security</a:t>
            </a:r>
          </a:p>
        </p:txBody>
      </p:sp>
      <p:pic>
        <p:nvPicPr>
          <p:cNvPr id="5" name="Picture 4">
            <a:extLst>
              <a:ext uri="{FF2B5EF4-FFF2-40B4-BE49-F238E27FC236}">
                <a16:creationId xmlns:a16="http://schemas.microsoft.com/office/drawing/2014/main" id="{69F59DC3-0885-CA7F-B28E-43B1D6117B44}"/>
              </a:ext>
            </a:extLst>
          </p:cNvPr>
          <p:cNvPicPr>
            <a:picLocks noChangeAspect="1"/>
          </p:cNvPicPr>
          <p:nvPr/>
        </p:nvPicPr>
        <p:blipFill>
          <a:blip r:embed="rId3">
            <a:lum bright="70000" contrast="-70000"/>
          </a:blip>
          <a:stretch>
            <a:fillRect/>
          </a:stretch>
        </p:blipFill>
        <p:spPr>
          <a:xfrm>
            <a:off x="2606300" y="3024315"/>
            <a:ext cx="607033" cy="607033"/>
          </a:xfrm>
          <a:prstGeom prst="rect">
            <a:avLst/>
          </a:prstGeom>
        </p:spPr>
      </p:pic>
    </p:spTree>
    <p:extLst>
      <p:ext uri="{BB962C8B-B14F-4D97-AF65-F5344CB8AC3E}">
        <p14:creationId xmlns:p14="http://schemas.microsoft.com/office/powerpoint/2010/main" val="424663367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25D769-3F42-1560-214B-ED9460747F08}"/>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431EA724-2E8F-2AD4-C8FB-9CA39475F164}"/>
              </a:ext>
            </a:extLst>
          </p:cNvPr>
          <p:cNvSpPr txBox="1">
            <a:spLocks/>
          </p:cNvSpPr>
          <p:nvPr/>
        </p:nvSpPr>
        <p:spPr>
          <a:xfrm>
            <a:off x="5842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0" name="TextBox 9">
            <a:extLst>
              <a:ext uri="{FF2B5EF4-FFF2-40B4-BE49-F238E27FC236}">
                <a16:creationId xmlns:a16="http://schemas.microsoft.com/office/drawing/2014/main" id="{3F0C99E8-606C-94BE-2CB6-24AE7A83B753}"/>
              </a:ext>
            </a:extLst>
          </p:cNvPr>
          <p:cNvSpPr txBox="1">
            <a:spLocks/>
          </p:cNvSpPr>
          <p:nvPr/>
        </p:nvSpPr>
        <p:spPr>
          <a:xfrm>
            <a:off x="434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1" name="TextBox 10">
            <a:extLst>
              <a:ext uri="{FF2B5EF4-FFF2-40B4-BE49-F238E27FC236}">
                <a16:creationId xmlns:a16="http://schemas.microsoft.com/office/drawing/2014/main" id="{D737EB56-D784-29FC-5C97-CF45CE08ED8F}"/>
              </a:ext>
            </a:extLst>
          </p:cNvPr>
          <p:cNvSpPr txBox="1">
            <a:spLocks/>
          </p:cNvSpPr>
          <p:nvPr/>
        </p:nvSpPr>
        <p:spPr>
          <a:xfrm>
            <a:off x="8153400"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2" name="Title 1">
            <a:extLst>
              <a:ext uri="{FF2B5EF4-FFF2-40B4-BE49-F238E27FC236}">
                <a16:creationId xmlns:a16="http://schemas.microsoft.com/office/drawing/2014/main" id="{1A9D4557-F32C-E055-8A0E-5DE657AB5B8B}"/>
              </a:ext>
            </a:extLst>
          </p:cNvPr>
          <p:cNvSpPr>
            <a:spLocks noGrp="1"/>
          </p:cNvSpPr>
          <p:nvPr>
            <p:ph type="title"/>
          </p:nvPr>
        </p:nvSpPr>
        <p:spPr/>
        <p:txBody>
          <a:bodyPr/>
          <a:lstStyle/>
          <a:p>
            <a:r>
              <a:rPr lang="en-US"/>
              <a:t>Enhancing the industry proven engine</a:t>
            </a:r>
          </a:p>
        </p:txBody>
      </p:sp>
      <p:sp>
        <p:nvSpPr>
          <p:cNvPr id="3" name="Content Placeholder 2">
            <a:extLst>
              <a:ext uri="{FF2B5EF4-FFF2-40B4-BE49-F238E27FC236}">
                <a16:creationId xmlns:a16="http://schemas.microsoft.com/office/drawing/2014/main" id="{F6C1B542-3811-2B09-763A-3825F9F16B36}"/>
              </a:ext>
            </a:extLst>
          </p:cNvPr>
          <p:cNvSpPr>
            <a:spLocks noGrp="1"/>
          </p:cNvSpPr>
          <p:nvPr>
            <p:ph sz="quarter" idx="4294967295"/>
          </p:nvPr>
        </p:nvSpPr>
        <p:spPr>
          <a:xfrm>
            <a:off x="815289" y="2283365"/>
            <a:ext cx="3070911" cy="2708434"/>
          </a:xfrm>
        </p:spPr>
        <p:txBody>
          <a:bodyPr/>
          <a:lstStyle/>
          <a:p>
            <a:pPr marL="0" indent="0">
              <a:buNone/>
            </a:pPr>
            <a:r>
              <a:rPr lang="en-US" sz="2000">
                <a:latin typeface="+mj-lt"/>
              </a:rPr>
              <a:t>Security</a:t>
            </a:r>
            <a:endParaRPr lang="en-US" sz="1600"/>
          </a:p>
          <a:p>
            <a:pPr marL="165100" indent="-165100">
              <a:buFont typeface="Arial" panose="020B0604020202020204" pitchFamily="34" charset="0"/>
              <a:buChar char="•"/>
            </a:pPr>
            <a:r>
              <a:rPr lang="en-US" sz="1200"/>
              <a:t>Security cache improvements</a:t>
            </a:r>
          </a:p>
          <a:p>
            <a:pPr marL="165100" indent="-165100">
              <a:buFont typeface="Arial" panose="020B0604020202020204" pitchFamily="34" charset="0"/>
              <a:buChar char="•"/>
            </a:pPr>
            <a:r>
              <a:rPr lang="en-US" sz="1200"/>
              <a:t>OAEP support for encryption</a:t>
            </a:r>
          </a:p>
          <a:p>
            <a:pPr marL="165100" indent="-165100">
              <a:buFont typeface="Arial" panose="020B0604020202020204" pitchFamily="34" charset="0"/>
              <a:buChar char="•"/>
            </a:pPr>
            <a:r>
              <a:rPr lang="en-US" sz="1200"/>
              <a:t>PBKDF password hashing</a:t>
            </a:r>
          </a:p>
          <a:p>
            <a:pPr marL="165100" indent="-165100">
              <a:buFont typeface="Arial" panose="020B0604020202020204" pitchFamily="34" charset="0"/>
              <a:buChar char="•"/>
            </a:pPr>
            <a:r>
              <a:rPr lang="en-US" sz="1200"/>
              <a:t>Authentication using system-assigned managed identity</a:t>
            </a:r>
          </a:p>
          <a:p>
            <a:pPr marL="165100" indent="-165100">
              <a:buFont typeface="Arial" panose="020B0604020202020204" pitchFamily="34" charset="0"/>
              <a:buChar char="•"/>
            </a:pPr>
            <a:r>
              <a:rPr lang="en-US" sz="1200"/>
              <a:t>Backup to URL with managed identity</a:t>
            </a:r>
          </a:p>
          <a:p>
            <a:pPr marL="165100" indent="-165100">
              <a:buFont typeface="Arial" panose="020B0604020202020204" pitchFamily="34" charset="0"/>
              <a:buChar char="•"/>
            </a:pPr>
            <a:r>
              <a:rPr lang="en-US" sz="1200"/>
              <a:t>Managed identity support for EKM</a:t>
            </a:r>
          </a:p>
          <a:p>
            <a:pPr marL="165100" indent="-165100">
              <a:buFont typeface="Arial" panose="020B0604020202020204" pitchFamily="34" charset="0"/>
              <a:buChar char="•"/>
            </a:pPr>
            <a:r>
              <a:rPr lang="en-US" sz="1200"/>
              <a:t>Managed identity for AI models</a:t>
            </a:r>
          </a:p>
          <a:p>
            <a:pPr marL="165100" indent="-165100">
              <a:buFont typeface="Arial" panose="020B0604020202020204" pitchFamily="34" charset="0"/>
              <a:buChar char="•"/>
            </a:pPr>
            <a:r>
              <a:rPr lang="en-US" sz="1200"/>
              <a:t>Entra logins with nonunique display names</a:t>
            </a:r>
          </a:p>
          <a:p>
            <a:pPr marL="165100" indent="-165100">
              <a:buFont typeface="Arial" panose="020B0604020202020204" pitchFamily="34" charset="0"/>
              <a:buChar char="•"/>
            </a:pPr>
            <a:r>
              <a:rPr lang="en-US" sz="1200"/>
              <a:t>Custom password policy on Linux</a:t>
            </a:r>
          </a:p>
          <a:p>
            <a:pPr marL="165100" indent="-165100">
              <a:buFont typeface="Arial" panose="020B0604020202020204" pitchFamily="34" charset="0"/>
              <a:buChar char="•"/>
            </a:pPr>
            <a:r>
              <a:rPr lang="en-US" sz="1200"/>
              <a:t>TDS 8.0/TLS 1.3 support for tools</a:t>
            </a:r>
          </a:p>
        </p:txBody>
      </p:sp>
      <p:sp>
        <p:nvSpPr>
          <p:cNvPr id="4" name="Content Placeholder 2">
            <a:extLst>
              <a:ext uri="{FF2B5EF4-FFF2-40B4-BE49-F238E27FC236}">
                <a16:creationId xmlns:a16="http://schemas.microsoft.com/office/drawing/2014/main" id="{BF44D25C-AF00-118A-DB5A-40E4C703B476}"/>
              </a:ext>
            </a:extLst>
          </p:cNvPr>
          <p:cNvSpPr txBox="1">
            <a:spLocks/>
          </p:cNvSpPr>
          <p:nvPr/>
        </p:nvSpPr>
        <p:spPr>
          <a:xfrm>
            <a:off x="4559300" y="2283365"/>
            <a:ext cx="3111500" cy="363176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latin typeface="+mj-lt"/>
              </a:rPr>
              <a:t>Performance</a:t>
            </a:r>
          </a:p>
          <a:p>
            <a:pPr marL="165100" indent="-165100">
              <a:buFont typeface="Arial" panose="020B0604020202020204" pitchFamily="34" charset="0"/>
              <a:buChar char="•"/>
            </a:pPr>
            <a:r>
              <a:rPr lang="en-US" sz="1200" dirty="0"/>
              <a:t>Optimized Locking</a:t>
            </a:r>
          </a:p>
          <a:p>
            <a:pPr marL="165100" indent="-165100">
              <a:buFont typeface="Arial" panose="020B0604020202020204" pitchFamily="34" charset="0"/>
              <a:buChar char="•"/>
            </a:pPr>
            <a:r>
              <a:rPr lang="en-US" sz="1200" dirty="0" err="1"/>
              <a:t>Tempdb</a:t>
            </a:r>
            <a:r>
              <a:rPr lang="en-US" sz="1200" dirty="0"/>
              <a:t> space resource governance</a:t>
            </a:r>
          </a:p>
          <a:p>
            <a:pPr marL="165100" indent="-165100">
              <a:buFont typeface="Arial" panose="020B0604020202020204" pitchFamily="34" charset="0"/>
              <a:buChar char="•"/>
            </a:pPr>
            <a:r>
              <a:rPr lang="en-US" sz="1200" dirty="0"/>
              <a:t>ADR in </a:t>
            </a:r>
            <a:r>
              <a:rPr lang="en-US" sz="1200" dirty="0" err="1"/>
              <a:t>tempdb</a:t>
            </a:r>
            <a:endParaRPr lang="en-US" sz="1200" dirty="0"/>
          </a:p>
          <a:p>
            <a:pPr marL="165100" indent="-165100">
              <a:buFont typeface="Arial" panose="020B0604020202020204" pitchFamily="34" charset="0"/>
              <a:buChar char="•"/>
            </a:pPr>
            <a:r>
              <a:rPr lang="en-US" sz="1200" dirty="0"/>
              <a:t>Persisted stats for readable secondaries</a:t>
            </a:r>
          </a:p>
          <a:p>
            <a:pPr marL="165100" indent="-165100">
              <a:buFont typeface="Arial" panose="020B0604020202020204" pitchFamily="34" charset="0"/>
              <a:buChar char="•"/>
            </a:pPr>
            <a:r>
              <a:rPr lang="en-US" sz="1200" dirty="0"/>
              <a:t>Change tracking cleanup</a:t>
            </a:r>
          </a:p>
          <a:p>
            <a:pPr marL="165100" indent="-165100">
              <a:buFont typeface="Arial" panose="020B0604020202020204" pitchFamily="34" charset="0"/>
              <a:buChar char="•"/>
            </a:pPr>
            <a:r>
              <a:rPr lang="en-US" sz="1200" dirty="0" err="1"/>
              <a:t>Columnstore</a:t>
            </a:r>
            <a:r>
              <a:rPr lang="en-US" sz="1200" dirty="0"/>
              <a:t> index maintenance</a:t>
            </a:r>
          </a:p>
          <a:p>
            <a:pPr marL="165100" indent="-165100">
              <a:buFont typeface="Arial" panose="020B0604020202020204" pitchFamily="34" charset="0"/>
              <a:buChar char="•"/>
            </a:pPr>
            <a:r>
              <a:rPr lang="en-US" sz="1200" dirty="0"/>
              <a:t>CE feedback for expressions</a:t>
            </a:r>
          </a:p>
          <a:p>
            <a:pPr marL="165100" indent="-165100">
              <a:buFont typeface="Arial" panose="020B0604020202020204" pitchFamily="34" charset="0"/>
              <a:buChar char="•"/>
            </a:pPr>
            <a:r>
              <a:rPr lang="en-US" sz="1200" dirty="0"/>
              <a:t>Optional parameter plans optimization</a:t>
            </a:r>
          </a:p>
          <a:p>
            <a:pPr marL="165100" indent="-165100">
              <a:buFont typeface="Arial" panose="020B0604020202020204" pitchFamily="34" charset="0"/>
              <a:buChar char="•"/>
            </a:pPr>
            <a:r>
              <a:rPr lang="en-US" sz="1200" dirty="0"/>
              <a:t>DOP feedback on by default</a:t>
            </a:r>
          </a:p>
          <a:p>
            <a:pPr marL="165100" indent="-165100">
              <a:buFont typeface="Arial" panose="020B0604020202020204" pitchFamily="34" charset="0"/>
              <a:buChar char="•"/>
            </a:pPr>
            <a:r>
              <a:rPr lang="en-US" sz="1200" dirty="0"/>
              <a:t>Query store for readable secondaries</a:t>
            </a:r>
          </a:p>
          <a:p>
            <a:pPr marL="165100" indent="-165100">
              <a:buFont typeface="Arial" panose="020B0604020202020204" pitchFamily="34" charset="0"/>
              <a:buChar char="•"/>
            </a:pPr>
            <a:r>
              <a:rPr lang="en-US" sz="1200" dirty="0"/>
              <a:t>ABORT_QUERY_EXECUTION query hint</a:t>
            </a:r>
          </a:p>
          <a:p>
            <a:pPr marL="165100" indent="-165100">
              <a:buFont typeface="Arial" panose="020B0604020202020204" pitchFamily="34" charset="0"/>
              <a:buChar char="•"/>
            </a:pPr>
            <a:r>
              <a:rPr lang="en-US" sz="1200" dirty="0"/>
              <a:t>Optimized </a:t>
            </a:r>
            <a:r>
              <a:rPr lang="en-US" sz="1200" dirty="0" err="1"/>
              <a:t>sp_executesql</a:t>
            </a:r>
            <a:endParaRPr lang="en-US" sz="1200" dirty="0"/>
          </a:p>
          <a:p>
            <a:pPr marL="165100" indent="-165100">
              <a:buFont typeface="Arial" panose="020B0604020202020204" pitchFamily="34" charset="0"/>
              <a:buChar char="•"/>
            </a:pPr>
            <a:r>
              <a:rPr lang="en-US" sz="1200" dirty="0"/>
              <a:t>Batch mode optimizations</a:t>
            </a:r>
          </a:p>
          <a:p>
            <a:pPr marL="165100" indent="-165100">
              <a:buFont typeface="Arial" panose="020B0604020202020204" pitchFamily="34" charset="0"/>
              <a:buChar char="•"/>
            </a:pPr>
            <a:r>
              <a:rPr lang="en-US" sz="1200" dirty="0"/>
              <a:t>Remove In-Memory OLTP from a database</a:t>
            </a:r>
          </a:p>
          <a:p>
            <a:pPr marL="165100" indent="-165100">
              <a:buFont typeface="Arial" panose="020B0604020202020204" pitchFamily="34" charset="0"/>
              <a:buChar char="•"/>
            </a:pPr>
            <a:r>
              <a:rPr lang="en-US" sz="1200" dirty="0" err="1"/>
              <a:t>tmpfs</a:t>
            </a:r>
            <a:r>
              <a:rPr lang="en-US" sz="1200" dirty="0"/>
              <a:t> support for </a:t>
            </a:r>
            <a:r>
              <a:rPr lang="en-US" sz="1200" dirty="0" err="1"/>
              <a:t>tempdb</a:t>
            </a:r>
            <a:r>
              <a:rPr lang="en-US" sz="1200" dirty="0"/>
              <a:t> in Linux</a:t>
            </a:r>
          </a:p>
        </p:txBody>
      </p:sp>
      <p:sp>
        <p:nvSpPr>
          <p:cNvPr id="5" name="Content Placeholder 2">
            <a:extLst>
              <a:ext uri="{FF2B5EF4-FFF2-40B4-BE49-F238E27FC236}">
                <a16:creationId xmlns:a16="http://schemas.microsoft.com/office/drawing/2014/main" id="{9ED4E81A-8B24-7FF6-78C7-5B3A539DFEDD}"/>
              </a:ext>
            </a:extLst>
          </p:cNvPr>
          <p:cNvSpPr txBox="1">
            <a:spLocks/>
          </p:cNvSpPr>
          <p:nvPr/>
        </p:nvSpPr>
        <p:spPr>
          <a:xfrm>
            <a:off x="8379078" y="2283365"/>
            <a:ext cx="3063622" cy="3188565"/>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a:latin typeface="+mj-lt"/>
              </a:rPr>
              <a:t>HADR</a:t>
            </a:r>
          </a:p>
          <a:p>
            <a:pPr marL="165100" indent="-165100">
              <a:buFont typeface="Arial" panose="020B0604020202020204" pitchFamily="34" charset="0"/>
              <a:buChar char="•"/>
            </a:pPr>
            <a:r>
              <a:rPr lang="en-US" sz="1200"/>
              <a:t>Fast failover for persistent AG Health</a:t>
            </a:r>
          </a:p>
          <a:p>
            <a:pPr marL="165100" indent="-165100">
              <a:buFont typeface="Arial" panose="020B0604020202020204" pitchFamily="34" charset="0"/>
              <a:buChar char="•"/>
            </a:pPr>
            <a:r>
              <a:rPr lang="en-US" sz="1200"/>
              <a:t>Async page request dispatching</a:t>
            </a:r>
          </a:p>
          <a:p>
            <a:pPr marL="165100" indent="-165100">
              <a:buFont typeface="Arial" panose="020B0604020202020204" pitchFamily="34" charset="0"/>
              <a:buChar char="•"/>
            </a:pPr>
            <a:r>
              <a:rPr lang="en-US" sz="1200"/>
              <a:t>Improved health diagnostics</a:t>
            </a:r>
          </a:p>
          <a:p>
            <a:pPr marL="165100" indent="-165100">
              <a:buFont typeface="Arial" panose="020B0604020202020204" pitchFamily="34" charset="0"/>
              <a:buChar char="•"/>
            </a:pPr>
            <a:r>
              <a:rPr lang="en-US" sz="1200"/>
              <a:t>Communication control flow tuning</a:t>
            </a:r>
          </a:p>
          <a:p>
            <a:pPr marL="165100" indent="-165100">
              <a:buFont typeface="Arial" panose="020B0604020202020204" pitchFamily="34" charset="0"/>
              <a:buChar char="•"/>
            </a:pPr>
            <a:r>
              <a:rPr lang="en-US" sz="1200"/>
              <a:t>Switching to resolving state</a:t>
            </a:r>
          </a:p>
          <a:p>
            <a:pPr marL="165100" indent="-165100">
              <a:buFont typeface="Arial" panose="020B0604020202020204" pitchFamily="34" charset="0"/>
              <a:buChar char="•"/>
            </a:pPr>
            <a:r>
              <a:rPr lang="en-US" sz="1200"/>
              <a:t>Remove listener IP address</a:t>
            </a:r>
          </a:p>
          <a:p>
            <a:pPr marL="165100" indent="-165100">
              <a:buFont typeface="Arial" panose="020B0604020202020204" pitchFamily="34" charset="0"/>
              <a:buChar char="•"/>
            </a:pPr>
            <a:r>
              <a:rPr lang="en-US" sz="1200"/>
              <a:t>NONE for routing</a:t>
            </a:r>
          </a:p>
          <a:p>
            <a:pPr marL="165100" indent="-165100">
              <a:buFont typeface="Arial" panose="020B0604020202020204" pitchFamily="34" charset="0"/>
              <a:buChar char="•"/>
            </a:pPr>
            <a:r>
              <a:rPr lang="en-US" sz="1200"/>
              <a:t>AG group commit waiting tuning</a:t>
            </a:r>
          </a:p>
          <a:p>
            <a:pPr marL="165100" indent="-165100">
              <a:buFont typeface="Arial" panose="020B0604020202020204" pitchFamily="34" charset="0"/>
              <a:buChar char="•"/>
            </a:pPr>
            <a:r>
              <a:rPr lang="en-US" sz="1200"/>
              <a:t>Contained AG support for DAG</a:t>
            </a:r>
          </a:p>
          <a:p>
            <a:pPr marL="165100" indent="-165100">
              <a:buFont typeface="Arial" panose="020B0604020202020204" pitchFamily="34" charset="0"/>
              <a:buChar char="•"/>
            </a:pPr>
            <a:r>
              <a:rPr lang="en-US" sz="1200"/>
              <a:t>DAG sync improvements</a:t>
            </a:r>
          </a:p>
          <a:p>
            <a:pPr marL="165100" indent="-165100">
              <a:buFont typeface="Arial" panose="020B0604020202020204" pitchFamily="34" charset="0"/>
              <a:buChar char="•"/>
            </a:pPr>
            <a:r>
              <a:rPr lang="en-US" sz="1200"/>
              <a:t>Backups on secondary replicas</a:t>
            </a:r>
          </a:p>
          <a:p>
            <a:pPr marL="165100" indent="-165100">
              <a:buFont typeface="Arial" panose="020B0604020202020204" pitchFamily="34" charset="0"/>
              <a:buChar char="•"/>
            </a:pPr>
            <a:r>
              <a:rPr lang="en-US" sz="1200"/>
              <a:t>ZSTD Backup compression</a:t>
            </a:r>
          </a:p>
          <a:p>
            <a:pPr marL="165100" indent="-165100">
              <a:buFont typeface="Arial" panose="020B0604020202020204" pitchFamily="34" charset="0"/>
              <a:buChar char="•"/>
            </a:pPr>
            <a:r>
              <a:rPr lang="en-US" sz="1200"/>
              <a:t>Backup to Azure immutable storage</a:t>
            </a:r>
          </a:p>
        </p:txBody>
      </p:sp>
      <p:sp>
        <p:nvSpPr>
          <p:cNvPr id="14" name="Graphic 12">
            <a:extLst>
              <a:ext uri="{FF2B5EF4-FFF2-40B4-BE49-F238E27FC236}">
                <a16:creationId xmlns:a16="http://schemas.microsoft.com/office/drawing/2014/main" id="{EF62AD88-88F5-C413-3A5E-BD82C76AFFDC}"/>
              </a:ext>
            </a:extLst>
          </p:cNvPr>
          <p:cNvSpPr/>
          <p:nvPr/>
        </p:nvSpPr>
        <p:spPr>
          <a:xfrm>
            <a:off x="811212" y="1776412"/>
            <a:ext cx="328083" cy="328083"/>
          </a:xfrm>
          <a:custGeom>
            <a:avLst/>
            <a:gdLst>
              <a:gd name="connsiteX0" fmla="*/ 0 w 328083"/>
              <a:gd name="connsiteY0" fmla="*/ 51263 h 328083"/>
              <a:gd name="connsiteX1" fmla="*/ 51263 w 328083"/>
              <a:gd name="connsiteY1" fmla="*/ 0 h 328083"/>
              <a:gd name="connsiteX2" fmla="*/ 244012 w 328083"/>
              <a:gd name="connsiteY2" fmla="*/ 0 h 328083"/>
              <a:gd name="connsiteX3" fmla="*/ 295275 w 328083"/>
              <a:gd name="connsiteY3" fmla="*/ 51263 h 328083"/>
              <a:gd name="connsiteX4" fmla="*/ 295275 w 328083"/>
              <a:gd name="connsiteY4" fmla="*/ 65617 h 328083"/>
              <a:gd name="connsiteX5" fmla="*/ 0 w 328083"/>
              <a:gd name="connsiteY5" fmla="*/ 65617 h 328083"/>
              <a:gd name="connsiteX6" fmla="*/ 0 w 328083"/>
              <a:gd name="connsiteY6" fmla="*/ 51263 h 328083"/>
              <a:gd name="connsiteX7" fmla="*/ 0 w 328083"/>
              <a:gd name="connsiteY7" fmla="*/ 86122 h 328083"/>
              <a:gd name="connsiteX8" fmla="*/ 0 w 328083"/>
              <a:gd name="connsiteY8" fmla="*/ 244012 h 328083"/>
              <a:gd name="connsiteX9" fmla="*/ 51263 w 328083"/>
              <a:gd name="connsiteY9" fmla="*/ 295275 h 328083"/>
              <a:gd name="connsiteX10" fmla="*/ 164042 w 328083"/>
              <a:gd name="connsiteY10" fmla="*/ 295275 h 328083"/>
              <a:gd name="connsiteX11" fmla="*/ 164042 w 328083"/>
              <a:gd name="connsiteY11" fmla="*/ 221456 h 328083"/>
              <a:gd name="connsiteX12" fmla="*/ 197332 w 328083"/>
              <a:gd name="connsiteY12" fmla="*/ 181171 h 328083"/>
              <a:gd name="connsiteX13" fmla="*/ 254265 w 328083"/>
              <a:gd name="connsiteY13" fmla="*/ 131233 h 328083"/>
              <a:gd name="connsiteX14" fmla="*/ 295275 w 328083"/>
              <a:gd name="connsiteY14" fmla="*/ 148466 h 328083"/>
              <a:gd name="connsiteX15" fmla="*/ 295275 w 328083"/>
              <a:gd name="connsiteY15" fmla="*/ 86122 h 328083"/>
              <a:gd name="connsiteX16" fmla="*/ 0 w 328083"/>
              <a:gd name="connsiteY16" fmla="*/ 86122 h 328083"/>
              <a:gd name="connsiteX17" fmla="*/ 213254 w 328083"/>
              <a:gd name="connsiteY17" fmla="*/ 196850 h 328083"/>
              <a:gd name="connsiteX18" fmla="*/ 205052 w 328083"/>
              <a:gd name="connsiteY18" fmla="*/ 196850 h 328083"/>
              <a:gd name="connsiteX19" fmla="*/ 180446 w 328083"/>
              <a:gd name="connsiteY19" fmla="*/ 221456 h 328083"/>
              <a:gd name="connsiteX20" fmla="*/ 180446 w 328083"/>
              <a:gd name="connsiteY20" fmla="*/ 303477 h 328083"/>
              <a:gd name="connsiteX21" fmla="*/ 205052 w 328083"/>
              <a:gd name="connsiteY21" fmla="*/ 328083 h 328083"/>
              <a:gd name="connsiteX22" fmla="*/ 303477 w 328083"/>
              <a:gd name="connsiteY22" fmla="*/ 328083 h 328083"/>
              <a:gd name="connsiteX23" fmla="*/ 328083 w 328083"/>
              <a:gd name="connsiteY23" fmla="*/ 303477 h 328083"/>
              <a:gd name="connsiteX24" fmla="*/ 328083 w 328083"/>
              <a:gd name="connsiteY24" fmla="*/ 221456 h 328083"/>
              <a:gd name="connsiteX25" fmla="*/ 303477 w 328083"/>
              <a:gd name="connsiteY25" fmla="*/ 196850 h 328083"/>
              <a:gd name="connsiteX26" fmla="*/ 295275 w 328083"/>
              <a:gd name="connsiteY26" fmla="*/ 196850 h 328083"/>
              <a:gd name="connsiteX27" fmla="*/ 295275 w 328083"/>
              <a:gd name="connsiteY27" fmla="*/ 188648 h 328083"/>
              <a:gd name="connsiteX28" fmla="*/ 254265 w 328083"/>
              <a:gd name="connsiteY28" fmla="*/ 147638 h 328083"/>
              <a:gd name="connsiteX29" fmla="*/ 213254 w 328083"/>
              <a:gd name="connsiteY29" fmla="*/ 188648 h 328083"/>
              <a:gd name="connsiteX30" fmla="*/ 213254 w 328083"/>
              <a:gd name="connsiteY30" fmla="*/ 196850 h 328083"/>
              <a:gd name="connsiteX31" fmla="*/ 233759 w 328083"/>
              <a:gd name="connsiteY31" fmla="*/ 188648 h 328083"/>
              <a:gd name="connsiteX32" fmla="*/ 254265 w 328083"/>
              <a:gd name="connsiteY32" fmla="*/ 168143 h 328083"/>
              <a:gd name="connsiteX33" fmla="*/ 274770 w 328083"/>
              <a:gd name="connsiteY33" fmla="*/ 188648 h 328083"/>
              <a:gd name="connsiteX34" fmla="*/ 274770 w 328083"/>
              <a:gd name="connsiteY34" fmla="*/ 196850 h 328083"/>
              <a:gd name="connsiteX35" fmla="*/ 233759 w 328083"/>
              <a:gd name="connsiteY35" fmla="*/ 196850 h 328083"/>
              <a:gd name="connsiteX36" fmla="*/ 233759 w 328083"/>
              <a:gd name="connsiteY36" fmla="*/ 188648 h 328083"/>
              <a:gd name="connsiteX37" fmla="*/ 278871 w 328083"/>
              <a:gd name="connsiteY37" fmla="*/ 262467 h 328083"/>
              <a:gd name="connsiteX38" fmla="*/ 254265 w 328083"/>
              <a:gd name="connsiteY38" fmla="*/ 287073 h 328083"/>
              <a:gd name="connsiteX39" fmla="*/ 229658 w 328083"/>
              <a:gd name="connsiteY39" fmla="*/ 262467 h 328083"/>
              <a:gd name="connsiteX40" fmla="*/ 254265 w 328083"/>
              <a:gd name="connsiteY40" fmla="*/ 237860 h 328083"/>
              <a:gd name="connsiteX41" fmla="*/ 278871 w 328083"/>
              <a:gd name="connsiteY41" fmla="*/ 262467 h 328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28083" h="328083">
                <a:moveTo>
                  <a:pt x="0" y="51263"/>
                </a:moveTo>
                <a:cubicBezTo>
                  <a:pt x="0" y="22951"/>
                  <a:pt x="22951" y="0"/>
                  <a:pt x="51263" y="0"/>
                </a:cubicBezTo>
                <a:lnTo>
                  <a:pt x="244012" y="0"/>
                </a:lnTo>
                <a:cubicBezTo>
                  <a:pt x="272324" y="0"/>
                  <a:pt x="295275" y="22951"/>
                  <a:pt x="295275" y="51263"/>
                </a:cubicBezTo>
                <a:lnTo>
                  <a:pt x="295275" y="65617"/>
                </a:lnTo>
                <a:lnTo>
                  <a:pt x="0" y="65617"/>
                </a:lnTo>
                <a:lnTo>
                  <a:pt x="0" y="51263"/>
                </a:lnTo>
                <a:close/>
                <a:moveTo>
                  <a:pt x="0" y="86122"/>
                </a:moveTo>
                <a:lnTo>
                  <a:pt x="0" y="244012"/>
                </a:lnTo>
                <a:cubicBezTo>
                  <a:pt x="0" y="272324"/>
                  <a:pt x="22951" y="295275"/>
                  <a:pt x="51263" y="295275"/>
                </a:cubicBezTo>
                <a:lnTo>
                  <a:pt x="164042" y="295275"/>
                </a:lnTo>
                <a:lnTo>
                  <a:pt x="164042" y="221456"/>
                </a:lnTo>
                <a:cubicBezTo>
                  <a:pt x="164042" y="201446"/>
                  <a:pt x="178373" y="184782"/>
                  <a:pt x="197332" y="181171"/>
                </a:cubicBezTo>
                <a:cubicBezTo>
                  <a:pt x="200997" y="152994"/>
                  <a:pt x="225089" y="131233"/>
                  <a:pt x="254265" y="131233"/>
                </a:cubicBezTo>
                <a:cubicBezTo>
                  <a:pt x="270330" y="131233"/>
                  <a:pt x="284854" y="137832"/>
                  <a:pt x="295275" y="148466"/>
                </a:cubicBezTo>
                <a:lnTo>
                  <a:pt x="295275" y="86122"/>
                </a:lnTo>
                <a:lnTo>
                  <a:pt x="0" y="86122"/>
                </a:lnTo>
                <a:close/>
                <a:moveTo>
                  <a:pt x="213254" y="196850"/>
                </a:moveTo>
                <a:lnTo>
                  <a:pt x="205052" y="196850"/>
                </a:lnTo>
                <a:cubicBezTo>
                  <a:pt x="191462" y="196850"/>
                  <a:pt x="180446" y="207866"/>
                  <a:pt x="180446" y="221456"/>
                </a:cubicBezTo>
                <a:lnTo>
                  <a:pt x="180446" y="303477"/>
                </a:lnTo>
                <a:cubicBezTo>
                  <a:pt x="180446" y="317067"/>
                  <a:pt x="191462" y="328083"/>
                  <a:pt x="205052" y="328083"/>
                </a:cubicBezTo>
                <a:lnTo>
                  <a:pt x="303477" y="328083"/>
                </a:lnTo>
                <a:cubicBezTo>
                  <a:pt x="317067" y="328083"/>
                  <a:pt x="328083" y="317067"/>
                  <a:pt x="328083" y="303477"/>
                </a:cubicBezTo>
                <a:lnTo>
                  <a:pt x="328083" y="221456"/>
                </a:lnTo>
                <a:cubicBezTo>
                  <a:pt x="328083" y="207866"/>
                  <a:pt x="317067" y="196850"/>
                  <a:pt x="303477" y="196850"/>
                </a:cubicBezTo>
                <a:lnTo>
                  <a:pt x="295275" y="196850"/>
                </a:lnTo>
                <a:lnTo>
                  <a:pt x="295275" y="188648"/>
                </a:lnTo>
                <a:cubicBezTo>
                  <a:pt x="295275" y="165999"/>
                  <a:pt x="276914" y="147638"/>
                  <a:pt x="254265" y="147638"/>
                </a:cubicBezTo>
                <a:cubicBezTo>
                  <a:pt x="231615" y="147638"/>
                  <a:pt x="213254" y="165999"/>
                  <a:pt x="213254" y="188648"/>
                </a:cubicBezTo>
                <a:lnTo>
                  <a:pt x="213254" y="196850"/>
                </a:lnTo>
                <a:close/>
                <a:moveTo>
                  <a:pt x="233759" y="188648"/>
                </a:moveTo>
                <a:cubicBezTo>
                  <a:pt x="233759" y="177323"/>
                  <a:pt x="242940" y="168143"/>
                  <a:pt x="254265" y="168143"/>
                </a:cubicBezTo>
                <a:cubicBezTo>
                  <a:pt x="265589" y="168143"/>
                  <a:pt x="274770" y="177323"/>
                  <a:pt x="274770" y="188648"/>
                </a:cubicBezTo>
                <a:lnTo>
                  <a:pt x="274770" y="196850"/>
                </a:lnTo>
                <a:lnTo>
                  <a:pt x="233759" y="196850"/>
                </a:lnTo>
                <a:lnTo>
                  <a:pt x="233759" y="188648"/>
                </a:lnTo>
                <a:close/>
                <a:moveTo>
                  <a:pt x="278871" y="262467"/>
                </a:moveTo>
                <a:cubicBezTo>
                  <a:pt x="278871" y="276057"/>
                  <a:pt x="267855" y="287073"/>
                  <a:pt x="254265" y="287073"/>
                </a:cubicBezTo>
                <a:cubicBezTo>
                  <a:pt x="240675" y="287073"/>
                  <a:pt x="229658" y="276057"/>
                  <a:pt x="229658" y="262467"/>
                </a:cubicBezTo>
                <a:cubicBezTo>
                  <a:pt x="229658" y="248877"/>
                  <a:pt x="240675" y="237860"/>
                  <a:pt x="254265" y="237860"/>
                </a:cubicBezTo>
                <a:cubicBezTo>
                  <a:pt x="267855" y="237860"/>
                  <a:pt x="278871" y="248877"/>
                  <a:pt x="278871" y="262467"/>
                </a:cubicBezTo>
                <a:close/>
              </a:path>
            </a:pathLst>
          </a:custGeom>
          <a:solidFill>
            <a:srgbClr val="242424"/>
          </a:solidFill>
          <a:ln w="8136"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C246E6EB-50CA-AA39-72F8-CD457525322C}"/>
              </a:ext>
            </a:extLst>
          </p:cNvPr>
          <p:cNvSpPr/>
          <p:nvPr/>
        </p:nvSpPr>
        <p:spPr>
          <a:xfrm>
            <a:off x="4580466" y="1786466"/>
            <a:ext cx="338666" cy="287867"/>
          </a:xfrm>
          <a:custGeom>
            <a:avLst/>
            <a:gdLst>
              <a:gd name="connsiteX0" fmla="*/ 152400 w 338666"/>
              <a:gd name="connsiteY0" fmla="*/ 26386 h 287867"/>
              <a:gd name="connsiteX1" fmla="*/ 152400 w 338666"/>
              <a:gd name="connsiteY1" fmla="*/ 50800 h 287867"/>
              <a:gd name="connsiteX2" fmla="*/ 169333 w 338666"/>
              <a:gd name="connsiteY2" fmla="*/ 67733 h 287867"/>
              <a:gd name="connsiteX3" fmla="*/ 186267 w 338666"/>
              <a:gd name="connsiteY3" fmla="*/ 50800 h 287867"/>
              <a:gd name="connsiteX4" fmla="*/ 186267 w 338666"/>
              <a:gd name="connsiteY4" fmla="*/ 26386 h 287867"/>
              <a:gd name="connsiteX5" fmla="*/ 312281 w 338666"/>
              <a:gd name="connsiteY5" fmla="*/ 152400 h 287867"/>
              <a:gd name="connsiteX6" fmla="*/ 287867 w 338666"/>
              <a:gd name="connsiteY6" fmla="*/ 152400 h 287867"/>
              <a:gd name="connsiteX7" fmla="*/ 270933 w 338666"/>
              <a:gd name="connsiteY7" fmla="*/ 169333 h 287867"/>
              <a:gd name="connsiteX8" fmla="*/ 287867 w 338666"/>
              <a:gd name="connsiteY8" fmla="*/ 186267 h 287867"/>
              <a:gd name="connsiteX9" fmla="*/ 312235 w 338666"/>
              <a:gd name="connsiteY9" fmla="*/ 186267 h 287867"/>
              <a:gd name="connsiteX10" fmla="*/ 274313 w 338666"/>
              <a:gd name="connsiteY10" fmla="*/ 266539 h 287867"/>
              <a:gd name="connsiteX11" fmla="*/ 275006 w 338666"/>
              <a:gd name="connsiteY11" fmla="*/ 284487 h 287867"/>
              <a:gd name="connsiteX12" fmla="*/ 292953 w 338666"/>
              <a:gd name="connsiteY12" fmla="*/ 283794 h 287867"/>
              <a:gd name="connsiteX13" fmla="*/ 338667 w 338666"/>
              <a:gd name="connsiteY13" fmla="*/ 169333 h 287867"/>
              <a:gd name="connsiteX14" fmla="*/ 169333 w 338666"/>
              <a:gd name="connsiteY14" fmla="*/ 0 h 287867"/>
              <a:gd name="connsiteX15" fmla="*/ 0 w 338666"/>
              <a:gd name="connsiteY15" fmla="*/ 169333 h 287867"/>
              <a:gd name="connsiteX16" fmla="*/ 45713 w 338666"/>
              <a:gd name="connsiteY16" fmla="*/ 283794 h 287867"/>
              <a:gd name="connsiteX17" fmla="*/ 63661 w 338666"/>
              <a:gd name="connsiteY17" fmla="*/ 284487 h 287867"/>
              <a:gd name="connsiteX18" fmla="*/ 64353 w 338666"/>
              <a:gd name="connsiteY18" fmla="*/ 266539 h 287867"/>
              <a:gd name="connsiteX19" fmla="*/ 26431 w 338666"/>
              <a:gd name="connsiteY19" fmla="*/ 186267 h 287867"/>
              <a:gd name="connsiteX20" fmla="*/ 50800 w 338666"/>
              <a:gd name="connsiteY20" fmla="*/ 186267 h 287867"/>
              <a:gd name="connsiteX21" fmla="*/ 67733 w 338666"/>
              <a:gd name="connsiteY21" fmla="*/ 169333 h 287867"/>
              <a:gd name="connsiteX22" fmla="*/ 50800 w 338666"/>
              <a:gd name="connsiteY22" fmla="*/ 152400 h 287867"/>
              <a:gd name="connsiteX23" fmla="*/ 26386 w 338666"/>
              <a:gd name="connsiteY23" fmla="*/ 152400 h 287867"/>
              <a:gd name="connsiteX24" fmla="*/ 56286 w 338666"/>
              <a:gd name="connsiteY24" fmla="*/ 80233 h 287867"/>
              <a:gd name="connsiteX25" fmla="*/ 72693 w 338666"/>
              <a:gd name="connsiteY25" fmla="*/ 96640 h 287867"/>
              <a:gd name="connsiteX26" fmla="*/ 96640 w 338666"/>
              <a:gd name="connsiteY26" fmla="*/ 96640 h 287867"/>
              <a:gd name="connsiteX27" fmla="*/ 96640 w 338666"/>
              <a:gd name="connsiteY27" fmla="*/ 72693 h 287867"/>
              <a:gd name="connsiteX28" fmla="*/ 80233 w 338666"/>
              <a:gd name="connsiteY28" fmla="*/ 56286 h 287867"/>
              <a:gd name="connsiteX29" fmla="*/ 152400 w 338666"/>
              <a:gd name="connsiteY29" fmla="*/ 26386 h 287867"/>
              <a:gd name="connsiteX30" fmla="*/ 249917 w 338666"/>
              <a:gd name="connsiteY30" fmla="*/ 78471 h 287867"/>
              <a:gd name="connsiteX31" fmla="*/ 236247 w 338666"/>
              <a:gd name="connsiteY31" fmla="*/ 78729 h 287867"/>
              <a:gd name="connsiteX32" fmla="*/ 232569 w 338666"/>
              <a:gd name="connsiteY32" fmla="*/ 81816 h 287867"/>
              <a:gd name="connsiteX33" fmla="*/ 222822 w 338666"/>
              <a:gd name="connsiteY33" fmla="*/ 90019 h 287867"/>
              <a:gd name="connsiteX34" fmla="*/ 192745 w 338666"/>
              <a:gd name="connsiteY34" fmla="*/ 115534 h 287867"/>
              <a:gd name="connsiteX35" fmla="*/ 161200 w 338666"/>
              <a:gd name="connsiteY35" fmla="*/ 142831 h 287867"/>
              <a:gd name="connsiteX36" fmla="*/ 149538 w 338666"/>
              <a:gd name="connsiteY36" fmla="*/ 153342 h 287867"/>
              <a:gd name="connsiteX37" fmla="*/ 142430 w 338666"/>
              <a:gd name="connsiteY37" fmla="*/ 160506 h 287867"/>
              <a:gd name="connsiteX38" fmla="*/ 147716 w 338666"/>
              <a:gd name="connsiteY38" fmla="*/ 204854 h 287867"/>
              <a:gd name="connsiteX39" fmla="*/ 193043 w 338666"/>
              <a:gd name="connsiteY39" fmla="*/ 199683 h 287867"/>
              <a:gd name="connsiteX40" fmla="*/ 198535 w 338666"/>
              <a:gd name="connsiteY40" fmla="*/ 191267 h 287867"/>
              <a:gd name="connsiteX41" fmla="*/ 206307 w 338666"/>
              <a:gd name="connsiteY41" fmla="*/ 177744 h 287867"/>
              <a:gd name="connsiteX42" fmla="*/ 226204 w 338666"/>
              <a:gd name="connsiteY42" fmla="*/ 141431 h 287867"/>
              <a:gd name="connsiteX43" fmla="*/ 244663 w 338666"/>
              <a:gd name="connsiteY43" fmla="*/ 106924 h 287867"/>
              <a:gd name="connsiteX44" fmla="*/ 250579 w 338666"/>
              <a:gd name="connsiteY44" fmla="*/ 95757 h 287867"/>
              <a:gd name="connsiteX45" fmla="*/ 252805 w 338666"/>
              <a:gd name="connsiteY45" fmla="*/ 91544 h 287867"/>
              <a:gd name="connsiteX46" fmla="*/ 249917 w 338666"/>
              <a:gd name="connsiteY46" fmla="*/ 78471 h 287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38666" h="287867">
                <a:moveTo>
                  <a:pt x="152400" y="26386"/>
                </a:moveTo>
                <a:lnTo>
                  <a:pt x="152400" y="50800"/>
                </a:lnTo>
                <a:cubicBezTo>
                  <a:pt x="152400" y="60152"/>
                  <a:pt x="159981" y="67733"/>
                  <a:pt x="169333" y="67733"/>
                </a:cubicBezTo>
                <a:cubicBezTo>
                  <a:pt x="178686" y="67733"/>
                  <a:pt x="186267" y="60152"/>
                  <a:pt x="186267" y="50800"/>
                </a:cubicBezTo>
                <a:lnTo>
                  <a:pt x="186267" y="26386"/>
                </a:lnTo>
                <a:cubicBezTo>
                  <a:pt x="252225" y="34115"/>
                  <a:pt x="304551" y="86442"/>
                  <a:pt x="312281" y="152400"/>
                </a:cubicBezTo>
                <a:lnTo>
                  <a:pt x="287867" y="152400"/>
                </a:lnTo>
                <a:cubicBezTo>
                  <a:pt x="278514" y="152400"/>
                  <a:pt x="270933" y="159981"/>
                  <a:pt x="270933" y="169333"/>
                </a:cubicBezTo>
                <a:cubicBezTo>
                  <a:pt x="270933" y="178686"/>
                  <a:pt x="278514" y="186267"/>
                  <a:pt x="287867" y="186267"/>
                </a:cubicBezTo>
                <a:lnTo>
                  <a:pt x="312235" y="186267"/>
                </a:lnTo>
                <a:cubicBezTo>
                  <a:pt x="308463" y="217036"/>
                  <a:pt x="294569" y="244658"/>
                  <a:pt x="274313" y="266539"/>
                </a:cubicBezTo>
                <a:cubicBezTo>
                  <a:pt x="269548" y="271687"/>
                  <a:pt x="269858" y="279722"/>
                  <a:pt x="275006" y="284487"/>
                </a:cubicBezTo>
                <a:cubicBezTo>
                  <a:pt x="280154" y="289252"/>
                  <a:pt x="288188" y="288942"/>
                  <a:pt x="292953" y="283794"/>
                </a:cubicBezTo>
                <a:cubicBezTo>
                  <a:pt x="320761" y="253753"/>
                  <a:pt x="338667" y="213912"/>
                  <a:pt x="338667" y="169333"/>
                </a:cubicBezTo>
                <a:cubicBezTo>
                  <a:pt x="338667" y="75813"/>
                  <a:pt x="262853" y="0"/>
                  <a:pt x="169333" y="0"/>
                </a:cubicBezTo>
                <a:cubicBezTo>
                  <a:pt x="75813" y="0"/>
                  <a:pt x="0" y="75813"/>
                  <a:pt x="0" y="169333"/>
                </a:cubicBezTo>
                <a:cubicBezTo>
                  <a:pt x="0" y="213912"/>
                  <a:pt x="17904" y="253753"/>
                  <a:pt x="45713" y="283794"/>
                </a:cubicBezTo>
                <a:cubicBezTo>
                  <a:pt x="50478" y="288942"/>
                  <a:pt x="58513" y="289252"/>
                  <a:pt x="63661" y="284487"/>
                </a:cubicBezTo>
                <a:cubicBezTo>
                  <a:pt x="68808" y="279722"/>
                  <a:pt x="69118" y="271687"/>
                  <a:pt x="64353" y="266539"/>
                </a:cubicBezTo>
                <a:cubicBezTo>
                  <a:pt x="44098" y="244658"/>
                  <a:pt x="30203" y="217036"/>
                  <a:pt x="26431" y="186267"/>
                </a:cubicBezTo>
                <a:lnTo>
                  <a:pt x="50800" y="186267"/>
                </a:lnTo>
                <a:cubicBezTo>
                  <a:pt x="60152" y="186267"/>
                  <a:pt x="67733" y="178686"/>
                  <a:pt x="67733" y="169333"/>
                </a:cubicBezTo>
                <a:cubicBezTo>
                  <a:pt x="67733" y="159981"/>
                  <a:pt x="60152" y="152400"/>
                  <a:pt x="50800" y="152400"/>
                </a:cubicBezTo>
                <a:lnTo>
                  <a:pt x="26386" y="152400"/>
                </a:lnTo>
                <a:cubicBezTo>
                  <a:pt x="29557" y="125336"/>
                  <a:pt x="40237" y="100568"/>
                  <a:pt x="56286" y="80233"/>
                </a:cubicBezTo>
                <a:lnTo>
                  <a:pt x="72693" y="96640"/>
                </a:lnTo>
                <a:cubicBezTo>
                  <a:pt x="79306" y="103253"/>
                  <a:pt x="90027" y="103253"/>
                  <a:pt x="96640" y="96640"/>
                </a:cubicBezTo>
                <a:cubicBezTo>
                  <a:pt x="103253" y="90027"/>
                  <a:pt x="103253" y="79306"/>
                  <a:pt x="96640" y="72693"/>
                </a:cubicBezTo>
                <a:lnTo>
                  <a:pt x="80233" y="56286"/>
                </a:lnTo>
                <a:cubicBezTo>
                  <a:pt x="100568" y="40237"/>
                  <a:pt x="125336" y="29557"/>
                  <a:pt x="152400" y="26386"/>
                </a:cubicBezTo>
                <a:close/>
                <a:moveTo>
                  <a:pt x="249917" y="78471"/>
                </a:moveTo>
                <a:cubicBezTo>
                  <a:pt x="245884" y="75348"/>
                  <a:pt x="240155" y="75457"/>
                  <a:pt x="236247" y="78729"/>
                </a:cubicBezTo>
                <a:lnTo>
                  <a:pt x="232569" y="81816"/>
                </a:lnTo>
                <a:cubicBezTo>
                  <a:pt x="230226" y="83784"/>
                  <a:pt x="226871" y="86606"/>
                  <a:pt x="222822" y="90019"/>
                </a:cubicBezTo>
                <a:cubicBezTo>
                  <a:pt x="214728" y="96845"/>
                  <a:pt x="203854" y="106045"/>
                  <a:pt x="192745" y="115534"/>
                </a:cubicBezTo>
                <a:cubicBezTo>
                  <a:pt x="181644" y="125016"/>
                  <a:pt x="170273" y="134815"/>
                  <a:pt x="161200" y="142831"/>
                </a:cubicBezTo>
                <a:cubicBezTo>
                  <a:pt x="156669" y="146834"/>
                  <a:pt x="152666" y="150432"/>
                  <a:pt x="149538" y="153342"/>
                </a:cubicBezTo>
                <a:cubicBezTo>
                  <a:pt x="146631" y="156047"/>
                  <a:pt x="143910" y="158677"/>
                  <a:pt x="142430" y="160506"/>
                </a:cubicBezTo>
                <a:cubicBezTo>
                  <a:pt x="131373" y="174181"/>
                  <a:pt x="133739" y="194036"/>
                  <a:pt x="147716" y="204854"/>
                </a:cubicBezTo>
                <a:cubicBezTo>
                  <a:pt x="161693" y="215671"/>
                  <a:pt x="181986" y="213357"/>
                  <a:pt x="193043" y="199683"/>
                </a:cubicBezTo>
                <a:cubicBezTo>
                  <a:pt x="194523" y="197852"/>
                  <a:pt x="196513" y="194657"/>
                  <a:pt x="198535" y="191267"/>
                </a:cubicBezTo>
                <a:cubicBezTo>
                  <a:pt x="200709" y="187620"/>
                  <a:pt x="203368" y="182980"/>
                  <a:pt x="206307" y="177744"/>
                </a:cubicBezTo>
                <a:cubicBezTo>
                  <a:pt x="212193" y="167262"/>
                  <a:pt x="219326" y="154183"/>
                  <a:pt x="226204" y="141431"/>
                </a:cubicBezTo>
                <a:cubicBezTo>
                  <a:pt x="233086" y="128671"/>
                  <a:pt x="239735" y="116201"/>
                  <a:pt x="244663" y="106924"/>
                </a:cubicBezTo>
                <a:cubicBezTo>
                  <a:pt x="247127" y="102284"/>
                  <a:pt x="249160" y="98441"/>
                  <a:pt x="250579" y="95757"/>
                </a:cubicBezTo>
                <a:lnTo>
                  <a:pt x="252805" y="91544"/>
                </a:lnTo>
                <a:cubicBezTo>
                  <a:pt x="255160" y="87072"/>
                  <a:pt x="253951" y="81593"/>
                  <a:pt x="249917" y="78471"/>
                </a:cubicBezTo>
                <a:close/>
              </a:path>
            </a:pathLst>
          </a:custGeom>
          <a:solidFill>
            <a:srgbClr val="242424"/>
          </a:solidFill>
          <a:ln w="16669" cap="flat">
            <a:noFill/>
            <a:prstDash val="solid"/>
            <a:miter/>
          </a:ln>
        </p:spPr>
        <p:txBody>
          <a:bodyPr rtlCol="0" anchor="ctr"/>
          <a:lstStyle/>
          <a:p>
            <a:endParaRPr lang="en-US"/>
          </a:p>
        </p:txBody>
      </p:sp>
      <p:sp>
        <p:nvSpPr>
          <p:cNvPr id="19" name="Graphic 17">
            <a:extLst>
              <a:ext uri="{FF2B5EF4-FFF2-40B4-BE49-F238E27FC236}">
                <a16:creationId xmlns:a16="http://schemas.microsoft.com/office/drawing/2014/main" id="{A17099C7-E78E-408D-DC18-7C06450821AF}"/>
              </a:ext>
            </a:extLst>
          </p:cNvPr>
          <p:cNvSpPr/>
          <p:nvPr/>
        </p:nvSpPr>
        <p:spPr>
          <a:xfrm>
            <a:off x="8417983" y="1795991"/>
            <a:ext cx="237830" cy="306916"/>
          </a:xfrm>
          <a:custGeom>
            <a:avLst/>
            <a:gdLst>
              <a:gd name="connsiteX0" fmla="*/ 33091 w 237830"/>
              <a:gd name="connsiteY0" fmla="*/ 112379 h 306916"/>
              <a:gd name="connsiteX1" fmla="*/ 33054 w 237830"/>
              <a:gd name="connsiteY1" fmla="*/ 112407 h 306916"/>
              <a:gd name="connsiteX2" fmla="*/ 32994 w 237830"/>
              <a:gd name="connsiteY2" fmla="*/ 112453 h 306916"/>
              <a:gd name="connsiteX3" fmla="*/ 32834 w 237830"/>
              <a:gd name="connsiteY3" fmla="*/ 112575 h 306916"/>
              <a:gd name="connsiteX4" fmla="*/ 32371 w 237830"/>
              <a:gd name="connsiteY4" fmla="*/ 112941 h 306916"/>
              <a:gd name="connsiteX5" fmla="*/ 30913 w 237830"/>
              <a:gd name="connsiteY5" fmla="*/ 114168 h 306916"/>
              <a:gd name="connsiteX6" fmla="*/ 26278 w 237830"/>
              <a:gd name="connsiteY6" fmla="*/ 118639 h 306916"/>
              <a:gd name="connsiteX7" fmla="*/ 13429 w 237830"/>
              <a:gd name="connsiteY7" fmla="*/ 136009 h 306916"/>
              <a:gd name="connsiteX8" fmla="*/ 1207 w 237830"/>
              <a:gd name="connsiteY8" fmla="*/ 205852 h 306916"/>
              <a:gd name="connsiteX9" fmla="*/ 40008 w 237830"/>
              <a:gd name="connsiteY9" fmla="*/ 279969 h 306916"/>
              <a:gd name="connsiteX10" fmla="*/ 126603 w 237830"/>
              <a:gd name="connsiteY10" fmla="*/ 306917 h 306916"/>
              <a:gd name="connsiteX11" fmla="*/ 211837 w 237830"/>
              <a:gd name="connsiteY11" fmla="*/ 269625 h 306916"/>
              <a:gd name="connsiteX12" fmla="*/ 237534 w 237830"/>
              <a:gd name="connsiteY12" fmla="*/ 179638 h 306916"/>
              <a:gd name="connsiteX13" fmla="*/ 201319 w 237830"/>
              <a:gd name="connsiteY13" fmla="*/ 98539 h 306916"/>
              <a:gd name="connsiteX14" fmla="*/ 196741 w 237830"/>
              <a:gd name="connsiteY14" fmla="*/ 92135 h 306916"/>
              <a:gd name="connsiteX15" fmla="*/ 168741 w 237830"/>
              <a:gd name="connsiteY15" fmla="*/ 12716 h 306916"/>
              <a:gd name="connsiteX16" fmla="*/ 165850 w 237830"/>
              <a:gd name="connsiteY16" fmla="*/ 3809 h 306916"/>
              <a:gd name="connsiteX17" fmla="*/ 157295 w 237830"/>
              <a:gd name="connsiteY17" fmla="*/ 0 h 306916"/>
              <a:gd name="connsiteX18" fmla="*/ 138231 w 237830"/>
              <a:gd name="connsiteY18" fmla="*/ 4542 h 306916"/>
              <a:gd name="connsiteX19" fmla="*/ 117167 w 237830"/>
              <a:gd name="connsiteY19" fmla="*/ 16833 h 306916"/>
              <a:gd name="connsiteX20" fmla="*/ 81216 w 237830"/>
              <a:gd name="connsiteY20" fmla="*/ 65244 h 306916"/>
              <a:gd name="connsiteX21" fmla="*/ 83022 w 237830"/>
              <a:gd name="connsiteY21" fmla="*/ 122202 h 306916"/>
              <a:gd name="connsiteX22" fmla="*/ 76782 w 237830"/>
              <a:gd name="connsiteY22" fmla="*/ 144504 h 306916"/>
              <a:gd name="connsiteX23" fmla="*/ 62553 w 237830"/>
              <a:gd name="connsiteY23" fmla="*/ 139767 h 306916"/>
              <a:gd name="connsiteX24" fmla="*/ 50164 w 237830"/>
              <a:gd name="connsiteY24" fmla="*/ 116237 h 306916"/>
              <a:gd name="connsiteX25" fmla="*/ 42523 w 237830"/>
              <a:gd name="connsiteY25" fmla="*/ 110375 h 306916"/>
              <a:gd name="connsiteX26" fmla="*/ 33091 w 237830"/>
              <a:gd name="connsiteY26" fmla="*/ 112379 h 306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7830" h="306916">
                <a:moveTo>
                  <a:pt x="33091" y="112379"/>
                </a:moveTo>
                <a:lnTo>
                  <a:pt x="33054" y="112407"/>
                </a:lnTo>
                <a:lnTo>
                  <a:pt x="32994" y="112453"/>
                </a:lnTo>
                <a:lnTo>
                  <a:pt x="32834" y="112575"/>
                </a:lnTo>
                <a:cubicBezTo>
                  <a:pt x="32712" y="112670"/>
                  <a:pt x="32556" y="112792"/>
                  <a:pt x="32371" y="112941"/>
                </a:cubicBezTo>
                <a:cubicBezTo>
                  <a:pt x="32000" y="113240"/>
                  <a:pt x="31507" y="113648"/>
                  <a:pt x="30913" y="114168"/>
                </a:cubicBezTo>
                <a:cubicBezTo>
                  <a:pt x="29725" y="115206"/>
                  <a:pt x="28126" y="116693"/>
                  <a:pt x="26278" y="118639"/>
                </a:cubicBezTo>
                <a:cubicBezTo>
                  <a:pt x="22585" y="122527"/>
                  <a:pt x="17858" y="128288"/>
                  <a:pt x="13429" y="136009"/>
                </a:cubicBezTo>
                <a:cubicBezTo>
                  <a:pt x="4495" y="151585"/>
                  <a:pt x="-3013" y="174798"/>
                  <a:pt x="1207" y="205852"/>
                </a:cubicBezTo>
                <a:cubicBezTo>
                  <a:pt x="5371" y="236490"/>
                  <a:pt x="18236" y="262108"/>
                  <a:pt x="40008" y="279969"/>
                </a:cubicBezTo>
                <a:cubicBezTo>
                  <a:pt x="61703" y="297767"/>
                  <a:pt x="91083" y="306917"/>
                  <a:pt x="126603" y="306917"/>
                </a:cubicBezTo>
                <a:cubicBezTo>
                  <a:pt x="163241" y="306917"/>
                  <a:pt x="192475" y="293188"/>
                  <a:pt x="211837" y="269625"/>
                </a:cubicBezTo>
                <a:cubicBezTo>
                  <a:pt x="231022" y="246279"/>
                  <a:pt x="239582" y="214444"/>
                  <a:pt x="237534" y="179638"/>
                </a:cubicBezTo>
                <a:cubicBezTo>
                  <a:pt x="235571" y="146249"/>
                  <a:pt x="217383" y="120917"/>
                  <a:pt x="201319" y="98539"/>
                </a:cubicBezTo>
                <a:cubicBezTo>
                  <a:pt x="199767" y="96378"/>
                  <a:pt x="198236" y="94245"/>
                  <a:pt x="196741" y="92135"/>
                </a:cubicBezTo>
                <a:cubicBezTo>
                  <a:pt x="179216" y="67402"/>
                  <a:pt x="165379" y="44604"/>
                  <a:pt x="168741" y="12716"/>
                </a:cubicBezTo>
                <a:cubicBezTo>
                  <a:pt x="169083" y="9472"/>
                  <a:pt x="168032" y="6234"/>
                  <a:pt x="165850" y="3809"/>
                </a:cubicBezTo>
                <a:cubicBezTo>
                  <a:pt x="163666" y="1385"/>
                  <a:pt x="160557" y="0"/>
                  <a:pt x="157295" y="0"/>
                </a:cubicBezTo>
                <a:cubicBezTo>
                  <a:pt x="151433" y="0"/>
                  <a:pt x="144725" y="1814"/>
                  <a:pt x="138231" y="4542"/>
                </a:cubicBezTo>
                <a:cubicBezTo>
                  <a:pt x="131537" y="7354"/>
                  <a:pt x="124277" y="11471"/>
                  <a:pt x="117167" y="16833"/>
                </a:cubicBezTo>
                <a:cubicBezTo>
                  <a:pt x="102977" y="27536"/>
                  <a:pt x="88789" y="43669"/>
                  <a:pt x="81216" y="65244"/>
                </a:cubicBezTo>
                <a:cubicBezTo>
                  <a:pt x="73661" y="86767"/>
                  <a:pt x="77488" y="107281"/>
                  <a:pt x="83022" y="122202"/>
                </a:cubicBezTo>
                <a:cubicBezTo>
                  <a:pt x="86656" y="132000"/>
                  <a:pt x="82715" y="141688"/>
                  <a:pt x="76782" y="144504"/>
                </a:cubicBezTo>
                <a:cubicBezTo>
                  <a:pt x="71536" y="146996"/>
                  <a:pt x="65258" y="144906"/>
                  <a:pt x="62553" y="139767"/>
                </a:cubicBezTo>
                <a:lnTo>
                  <a:pt x="50164" y="116237"/>
                </a:lnTo>
                <a:cubicBezTo>
                  <a:pt x="48596" y="113260"/>
                  <a:pt x="45804" y="111118"/>
                  <a:pt x="42523" y="110375"/>
                </a:cubicBezTo>
                <a:cubicBezTo>
                  <a:pt x="39242" y="109631"/>
                  <a:pt x="35789" y="110369"/>
                  <a:pt x="33091" y="112379"/>
                </a:cubicBezTo>
                <a:close/>
              </a:path>
            </a:pathLst>
          </a:custGeom>
          <a:solidFill>
            <a:srgbClr val="242424"/>
          </a:solidFill>
          <a:ln w="15081" cap="flat">
            <a:noFill/>
            <a:prstDash val="solid"/>
            <a:miter/>
          </a:ln>
        </p:spPr>
        <p:txBody>
          <a:bodyPr rtlCol="0" anchor="ctr"/>
          <a:lstStyle/>
          <a:p>
            <a:endParaRPr lang="en-US"/>
          </a:p>
        </p:txBody>
      </p:sp>
    </p:spTree>
    <p:extLst>
      <p:ext uri="{BB962C8B-B14F-4D97-AF65-F5344CB8AC3E}">
        <p14:creationId xmlns:p14="http://schemas.microsoft.com/office/powerpoint/2010/main" val="36276089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grpId="0" nodeType="withEffect">
                                  <p:stCondLst>
                                    <p:cond delay="0"/>
                                  </p:stCondLst>
                                  <p:childTnLst>
                                    <p:set>
                                      <p:cBhvr>
                                        <p:cTn id="6" dur="indefinite"/>
                                        <p:tgtEl>
                                          <p:spTgt spid="10"/>
                                        </p:tgtEl>
                                        <p:attrNameLst>
                                          <p:attrName>style.opacity</p:attrName>
                                        </p:attrNameLst>
                                      </p:cBhvr>
                                      <p:to>
                                        <p:strVal val="0.5"/>
                                      </p:to>
                                    </p:set>
                                    <p:animEffect filter="image" prLst="opacity: 0.5">
                                      <p:cBhvr rctx="IE">
                                        <p:cTn id="7" dur="indefinite"/>
                                        <p:tgtEl>
                                          <p:spTgt spid="10"/>
                                        </p:tgtEl>
                                      </p:cBhvr>
                                    </p:animEffect>
                                  </p:childTnLst>
                                </p:cTn>
                              </p:par>
                              <p:par>
                                <p:cTn id="8" presetID="9" presetClass="emph" presetSubtype="0" grpId="0" nodeType="withEffect">
                                  <p:stCondLst>
                                    <p:cond delay="0"/>
                                  </p:stCondLst>
                                  <p:childTnLst>
                                    <p:set>
                                      <p:cBhvr>
                                        <p:cTn id="9" dur="indefinite"/>
                                        <p:tgtEl>
                                          <p:spTgt spid="11"/>
                                        </p:tgtEl>
                                        <p:attrNameLst>
                                          <p:attrName>style.opacity</p:attrName>
                                        </p:attrNameLst>
                                      </p:cBhvr>
                                      <p:to>
                                        <p:strVal val="0.5"/>
                                      </p:to>
                                    </p:set>
                                    <p:animEffect filter="image" prLst="opacity: 0.5">
                                      <p:cBhvr rctx="IE">
                                        <p:cTn id="10" dur="indefinite"/>
                                        <p:tgtEl>
                                          <p:spTgt spid="11"/>
                                        </p:tgtEl>
                                      </p:cBhvr>
                                    </p:animEffect>
                                  </p:childTnLst>
                                </p:cTn>
                              </p:par>
                              <p:par>
                                <p:cTn id="11" presetID="9" presetClass="emph" presetSubtype="0" grpId="0" nodeType="withEffect">
                                  <p:stCondLst>
                                    <p:cond delay="0"/>
                                  </p:stCondLst>
                                  <p:childTnLst>
                                    <p:set>
                                      <p:cBhvr>
                                        <p:cTn id="12" dur="indefinite"/>
                                        <p:tgtEl>
                                          <p:spTgt spid="4"/>
                                        </p:tgtEl>
                                        <p:attrNameLst>
                                          <p:attrName>style.opacity</p:attrName>
                                        </p:attrNameLst>
                                      </p:cBhvr>
                                      <p:to>
                                        <p:strVal val="0.5"/>
                                      </p:to>
                                    </p:set>
                                    <p:animEffect filter="image" prLst="opacity: 0.5">
                                      <p:cBhvr rctx="IE">
                                        <p:cTn id="13" dur="indefinite"/>
                                        <p:tgtEl>
                                          <p:spTgt spid="4"/>
                                        </p:tgtEl>
                                      </p:cBhvr>
                                    </p:animEffect>
                                  </p:childTnLst>
                                </p:cTn>
                              </p:par>
                              <p:par>
                                <p:cTn id="14" presetID="9" presetClass="emph" presetSubtype="0" grpId="0" nodeType="withEffect">
                                  <p:stCondLst>
                                    <p:cond delay="0"/>
                                  </p:stCondLst>
                                  <p:childTnLst>
                                    <p:set>
                                      <p:cBhvr>
                                        <p:cTn id="15" dur="indefinite"/>
                                        <p:tgtEl>
                                          <p:spTgt spid="5"/>
                                        </p:tgtEl>
                                        <p:attrNameLst>
                                          <p:attrName>style.opacity</p:attrName>
                                        </p:attrNameLst>
                                      </p:cBhvr>
                                      <p:to>
                                        <p:strVal val="0.5"/>
                                      </p:to>
                                    </p:set>
                                    <p:animEffect filter="image" prLst="opacity: 0.5">
                                      <p:cBhvr rctx="IE">
                                        <p:cTn id="16" dur="indefinite"/>
                                        <p:tgtEl>
                                          <p:spTgt spid="5"/>
                                        </p:tgtEl>
                                      </p:cBhvr>
                                    </p:animEffect>
                                  </p:childTnLst>
                                </p:cTn>
                              </p:par>
                              <p:par>
                                <p:cTn id="17" presetID="9" presetClass="emph" presetSubtype="0" grpId="0" nodeType="withEffect">
                                  <p:stCondLst>
                                    <p:cond delay="0"/>
                                  </p:stCondLst>
                                  <p:childTnLst>
                                    <p:set>
                                      <p:cBhvr>
                                        <p:cTn id="18" dur="indefinite"/>
                                        <p:tgtEl>
                                          <p:spTgt spid="20"/>
                                        </p:tgtEl>
                                        <p:attrNameLst>
                                          <p:attrName>style.opacity</p:attrName>
                                        </p:attrNameLst>
                                      </p:cBhvr>
                                      <p:to>
                                        <p:strVal val="0.5"/>
                                      </p:to>
                                    </p:set>
                                    <p:animEffect filter="image" prLst="opacity: 0.5">
                                      <p:cBhvr rctx="IE">
                                        <p:cTn id="19" dur="indefinite"/>
                                        <p:tgtEl>
                                          <p:spTgt spid="20"/>
                                        </p:tgtEl>
                                      </p:cBhvr>
                                    </p:animEffect>
                                  </p:childTnLst>
                                </p:cTn>
                              </p:par>
                              <p:par>
                                <p:cTn id="20" presetID="9" presetClass="emph" presetSubtype="0" grpId="0" nodeType="withEffect">
                                  <p:stCondLst>
                                    <p:cond delay="0"/>
                                  </p:stCondLst>
                                  <p:childTnLst>
                                    <p:set>
                                      <p:cBhvr>
                                        <p:cTn id="21" dur="indefinite"/>
                                        <p:tgtEl>
                                          <p:spTgt spid="19"/>
                                        </p:tgtEl>
                                        <p:attrNameLst>
                                          <p:attrName>style.opacity</p:attrName>
                                        </p:attrNameLst>
                                      </p:cBhvr>
                                      <p:to>
                                        <p:strVal val="0.5"/>
                                      </p:to>
                                    </p:set>
                                    <p:animEffect filter="image" prLst="opacity: 0.5">
                                      <p:cBhvr rctx="IE">
                                        <p:cTn id="22" dur="indefinite"/>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4" grpId="0"/>
      <p:bldP spid="5" grpId="0"/>
      <p:bldP spid="20" grpId="0" animBg="1"/>
      <p:bldP spid="1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8B8E5-B7EC-ACF6-CB89-90A310875D2F}"/>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4C32D3AB-FB92-2A14-B189-ABCFEC7BC93F}"/>
              </a:ext>
            </a:extLst>
          </p:cNvPr>
          <p:cNvSpPr>
            <a:spLocks noGrp="1"/>
          </p:cNvSpPr>
          <p:nvPr>
            <p:ph type="title"/>
          </p:nvPr>
        </p:nvSpPr>
        <p:spPr>
          <a:xfrm>
            <a:off x="588263" y="457200"/>
            <a:ext cx="4623817" cy="892552"/>
          </a:xfrm>
        </p:spPr>
        <p:txBody>
          <a:bodyPr/>
          <a:lstStyle/>
          <a:p>
            <a:r>
              <a:rPr lang="en-US" sz="3600">
                <a:latin typeface="+mj-lt"/>
              </a:rPr>
              <a:t>Secure by default</a:t>
            </a:r>
            <a:br>
              <a:rPr lang="en-US" sz="3600">
                <a:latin typeface="+mj-lt"/>
              </a:rPr>
            </a:br>
            <a:r>
              <a:rPr lang="en-US" sz="2200" spc="0">
                <a:gradFill flip="none" rotWithShape="1">
                  <a:gsLst>
                    <a:gs pos="0">
                      <a:srgbClr val="73262F"/>
                    </a:gs>
                    <a:gs pos="68000">
                      <a:srgbClr val="2A446F"/>
                    </a:gs>
                  </a:gsLst>
                  <a:path path="circle">
                    <a:fillToRect l="100000" t="100000"/>
                  </a:path>
                  <a:tileRect r="-100000" b="-100000"/>
                </a:gradFill>
              </a:rPr>
              <a:t>Provide the latest security capabilities for your data</a:t>
            </a:r>
          </a:p>
        </p:txBody>
      </p:sp>
      <p:pic>
        <p:nvPicPr>
          <p:cNvPr id="13" name="Graphic 12" descr="Microsoft application logo">
            <a:extLst>
              <a:ext uri="{FF2B5EF4-FFF2-40B4-BE49-F238E27FC236}">
                <a16:creationId xmlns:a16="http://schemas.microsoft.com/office/drawing/2014/main" id="{41EFE295-34BB-3D6E-7FF7-A2A36E9335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88482" y="644190"/>
            <a:ext cx="444381" cy="444381"/>
          </a:xfrm>
          <a:prstGeom prst="rect">
            <a:avLst/>
          </a:prstGeom>
        </p:spPr>
      </p:pic>
      <p:pic>
        <p:nvPicPr>
          <p:cNvPr id="14" name="Graphic 13">
            <a:extLst>
              <a:ext uri="{FF2B5EF4-FFF2-40B4-BE49-F238E27FC236}">
                <a16:creationId xmlns:a16="http://schemas.microsoft.com/office/drawing/2014/main" id="{B5E6BFF1-ADE7-D126-EE42-161BBA782BD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14046" y="673219"/>
            <a:ext cx="444382" cy="444382"/>
          </a:xfrm>
          <a:prstGeom prst="rect">
            <a:avLst/>
          </a:prstGeom>
        </p:spPr>
      </p:pic>
      <p:pic>
        <p:nvPicPr>
          <p:cNvPr id="19" name="Picture 4" descr="Shield">
            <a:extLst>
              <a:ext uri="{FF2B5EF4-FFF2-40B4-BE49-F238E27FC236}">
                <a16:creationId xmlns:a16="http://schemas.microsoft.com/office/drawing/2014/main" id="{EF322DE8-C402-7CAC-2794-B3EF122A4B6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55761" y="648259"/>
            <a:ext cx="733055" cy="488703"/>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3AF9013E-00E9-F90A-71EB-5287BF1C298A}"/>
              </a:ext>
            </a:extLst>
          </p:cNvPr>
          <p:cNvGrpSpPr/>
          <p:nvPr/>
        </p:nvGrpSpPr>
        <p:grpSpPr>
          <a:xfrm>
            <a:off x="2278744" y="1401930"/>
            <a:ext cx="7776267" cy="5059545"/>
            <a:chOff x="2278744" y="1401930"/>
            <a:chExt cx="7776267" cy="5059545"/>
          </a:xfrm>
        </p:grpSpPr>
        <p:cxnSp>
          <p:nvCxnSpPr>
            <p:cNvPr id="31" name="Straight Arrow Connector 30">
              <a:extLst>
                <a:ext uri="{FF2B5EF4-FFF2-40B4-BE49-F238E27FC236}">
                  <a16:creationId xmlns:a16="http://schemas.microsoft.com/office/drawing/2014/main" id="{94CDF319-47CD-4F3C-82ED-963FB210F4E5}"/>
                </a:ext>
                <a:ext uri="{C183D7F6-B498-43B3-948B-1728B52AA6E4}">
                  <adec:decorative xmlns:adec="http://schemas.microsoft.com/office/drawing/2017/decorative" val="1"/>
                </a:ext>
              </a:extLst>
            </p:cNvPr>
            <p:cNvCxnSpPr>
              <a:cxnSpLocks/>
            </p:cNvCxnSpPr>
            <p:nvPr/>
          </p:nvCxnSpPr>
          <p:spPr>
            <a:xfrm>
              <a:off x="3899119" y="4156650"/>
              <a:ext cx="4191543" cy="0"/>
            </a:xfrm>
            <a:prstGeom prst="straightConnector1">
              <a:avLst/>
            </a:prstGeom>
            <a:ln w="19050" cap="rnd">
              <a:solidFill>
                <a:schemeClr val="tx1"/>
              </a:solidFill>
              <a:headEnd type="arrow" w="lg" len="sm"/>
              <a:tailEnd type="none" w="lg" len="sm"/>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2AEF754-A7BB-56E3-080D-0503F7C8C38E}"/>
                </a:ext>
                <a:ext uri="{C183D7F6-B498-43B3-948B-1728B52AA6E4}">
                  <adec:decorative xmlns:adec="http://schemas.microsoft.com/office/drawing/2017/decorative" val="1"/>
                </a:ext>
              </a:extLst>
            </p:cNvPr>
            <p:cNvCxnSpPr>
              <a:cxnSpLocks/>
            </p:cNvCxnSpPr>
            <p:nvPr/>
          </p:nvCxnSpPr>
          <p:spPr>
            <a:xfrm>
              <a:off x="3899119" y="3901380"/>
              <a:ext cx="4191543" cy="0"/>
            </a:xfrm>
            <a:prstGeom prst="straightConnector1">
              <a:avLst/>
            </a:prstGeom>
            <a:ln w="19050" cap="rnd">
              <a:solidFill>
                <a:schemeClr val="tx1"/>
              </a:solidFill>
              <a:headEnd type="none" w="lg" len="sm"/>
              <a:tailEnd type="arrow" w="lg" len="sm"/>
            </a:ln>
          </p:spPr>
          <p:style>
            <a:lnRef idx="1">
              <a:schemeClr val="accent1"/>
            </a:lnRef>
            <a:fillRef idx="0">
              <a:schemeClr val="accent1"/>
            </a:fillRef>
            <a:effectRef idx="0">
              <a:schemeClr val="accent1"/>
            </a:effectRef>
            <a:fontRef idx="minor">
              <a:schemeClr val="tx1"/>
            </a:fontRef>
          </p:style>
        </p:cxnSp>
        <p:pic>
          <p:nvPicPr>
            <p:cNvPr id="35" name="Graphic 34">
              <a:extLst>
                <a:ext uri="{FF2B5EF4-FFF2-40B4-BE49-F238E27FC236}">
                  <a16:creationId xmlns:a16="http://schemas.microsoft.com/office/drawing/2014/main" id="{7B5A897D-2C2B-931B-DDD9-0EAFFFCA03C8}"/>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83755" y="4862230"/>
              <a:ext cx="500503" cy="500503"/>
            </a:xfrm>
            <a:prstGeom prst="rect">
              <a:avLst/>
            </a:prstGeom>
          </p:spPr>
        </p:pic>
        <p:sp>
          <p:nvSpPr>
            <p:cNvPr id="3" name="Oval 2">
              <a:extLst>
                <a:ext uri="{FF2B5EF4-FFF2-40B4-BE49-F238E27FC236}">
                  <a16:creationId xmlns:a16="http://schemas.microsoft.com/office/drawing/2014/main" id="{8B770B71-1EF3-01D5-D7CE-F6789B42AF04}"/>
                </a:ext>
                <a:ext uri="{C183D7F6-B498-43B3-948B-1728B52AA6E4}">
                  <adec:decorative xmlns:adec="http://schemas.microsoft.com/office/drawing/2017/decorative" val="1"/>
                </a:ext>
              </a:extLst>
            </p:cNvPr>
            <p:cNvSpPr/>
            <p:nvPr/>
          </p:nvSpPr>
          <p:spPr bwMode="auto">
            <a:xfrm>
              <a:off x="2874315" y="2024743"/>
              <a:ext cx="6226142" cy="3840480"/>
            </a:xfrm>
            <a:prstGeom prst="ellipse">
              <a:avLst/>
            </a:prstGeom>
            <a:noFill/>
            <a:ln w="12700" cap="flat" cmpd="sng" algn="ctr">
              <a:solidFill>
                <a:schemeClr val="tx1">
                  <a:alpha val="50000"/>
                </a:schemeClr>
              </a:solidFill>
              <a:prstDash val="solid"/>
            </a:ln>
            <a:effectLst/>
          </p:spPr>
          <p:txBody>
            <a:bodyPr vert="horz" wrap="square" lIns="0" tIns="46637" rIns="0" bIns="46637" numCol="1" rtlCol="0" anchor="ctr" anchorCtr="0" compatLnSpc="1">
              <a:prstTxWarp prst="textNoShape">
                <a:avLst/>
              </a:prstTxWarp>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Sans Text Semibold"/>
                <a:ea typeface="+mn-ea"/>
                <a:cs typeface="+mn-cs"/>
              </a:endParaRPr>
            </a:p>
          </p:txBody>
        </p:sp>
        <p:sp>
          <p:nvSpPr>
            <p:cNvPr id="9" name="Oval 8">
              <a:extLst>
                <a:ext uri="{FF2B5EF4-FFF2-40B4-BE49-F238E27FC236}">
                  <a16:creationId xmlns:a16="http://schemas.microsoft.com/office/drawing/2014/main" id="{6DF8DF96-C4E4-DBDB-8BB0-4CE3999A716D}"/>
                </a:ext>
              </a:extLst>
            </p:cNvPr>
            <p:cNvSpPr/>
            <p:nvPr/>
          </p:nvSpPr>
          <p:spPr bwMode="auto">
            <a:xfrm>
              <a:off x="2361080" y="3410070"/>
              <a:ext cx="1371600" cy="1371600"/>
            </a:xfrm>
            <a:prstGeom prst="ellipse">
              <a:avLst/>
            </a:prstGeom>
            <a:gradFill flip="none" rotWithShape="1">
              <a:gsLst>
                <a:gs pos="80000">
                  <a:srgbClr val="A9D5ED"/>
                </a:gs>
                <a:gs pos="0">
                  <a:srgbClr val="FFC6CC"/>
                </a:gs>
              </a:gsLst>
              <a:path path="circle">
                <a:fillToRect l="100000" t="100000"/>
              </a:path>
              <a:tileRect r="-100000" b="-100000"/>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ctr" anchorCtr="0" forceAA="0" compatLnSpc="1">
              <a:prstTxWarp prst="textNoShape">
                <a:avLst/>
              </a:prstTxWarp>
              <a:noAutofit/>
            </a:bodyPr>
            <a:lstStyle/>
            <a:p>
              <a:pPr algn="ctr" defTabSz="904917" fontAlgn="base">
                <a:spcBef>
                  <a:spcPts val="317"/>
                </a:spcBef>
                <a:spcAft>
                  <a:spcPct val="0"/>
                </a:spcAft>
                <a:tabLst>
                  <a:tab pos="1487158" algn="l"/>
                </a:tabLst>
              </a:pPr>
              <a:endParaRPr lang="en-US" sz="2800" b="1">
                <a:ln w="3175">
                  <a:noFill/>
                </a:ln>
                <a:gradFill flip="none" rotWithShape="1">
                  <a:gsLst>
                    <a:gs pos="20183">
                      <a:srgbClr val="FFFFFF"/>
                    </a:gs>
                    <a:gs pos="42000">
                      <a:srgbClr val="FFFFFF"/>
                    </a:gs>
                  </a:gsLst>
                  <a:lin ang="2700000" scaled="0"/>
                  <a:tileRect/>
                </a:gradFill>
                <a:latin typeface="Segoe UI Variable Display Semibold" pitchFamily="2" charset="0"/>
                <a:cs typeface="Segoe Sans Display Semibold" pitchFamily="2" charset="0"/>
              </a:endParaRPr>
            </a:p>
          </p:txBody>
        </p:sp>
        <p:sp>
          <p:nvSpPr>
            <p:cNvPr id="46" name="Oval 45">
              <a:extLst>
                <a:ext uri="{FF2B5EF4-FFF2-40B4-BE49-F238E27FC236}">
                  <a16:creationId xmlns:a16="http://schemas.microsoft.com/office/drawing/2014/main" id="{C4D55B27-002B-327B-E1E9-68CD0E4DE03E}"/>
                </a:ext>
              </a:extLst>
            </p:cNvPr>
            <p:cNvSpPr/>
            <p:nvPr/>
          </p:nvSpPr>
          <p:spPr bwMode="auto">
            <a:xfrm>
              <a:off x="5327669" y="5089875"/>
              <a:ext cx="1371600" cy="1371600"/>
            </a:xfrm>
            <a:prstGeom prst="ellipse">
              <a:avLst/>
            </a:prstGeom>
            <a:gradFill flip="none" rotWithShape="1">
              <a:gsLst>
                <a:gs pos="80000">
                  <a:srgbClr val="A9D5ED"/>
                </a:gs>
                <a:gs pos="0">
                  <a:srgbClr val="FFC6CC"/>
                </a:gs>
              </a:gsLst>
              <a:path path="circle">
                <a:fillToRect l="100000" t="100000"/>
              </a:path>
              <a:tileRect r="-100000" b="-100000"/>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ctr" anchorCtr="0" forceAA="0" compatLnSpc="1">
              <a:prstTxWarp prst="textNoShape">
                <a:avLst/>
              </a:prstTxWarp>
              <a:noAutofit/>
            </a:bodyPr>
            <a:lstStyle/>
            <a:p>
              <a:pPr algn="ctr" defTabSz="904917" fontAlgn="base">
                <a:spcBef>
                  <a:spcPts val="317"/>
                </a:spcBef>
                <a:spcAft>
                  <a:spcPct val="0"/>
                </a:spcAft>
                <a:tabLst>
                  <a:tab pos="1487158" algn="l"/>
                </a:tabLst>
              </a:pPr>
              <a:endParaRPr lang="en-US" sz="2800" b="1">
                <a:ln w="3175">
                  <a:noFill/>
                </a:ln>
                <a:gradFill flip="none" rotWithShape="1">
                  <a:gsLst>
                    <a:gs pos="20183">
                      <a:srgbClr val="FFFFFF"/>
                    </a:gs>
                    <a:gs pos="42000">
                      <a:srgbClr val="FFFFFF"/>
                    </a:gs>
                  </a:gsLst>
                  <a:lin ang="2700000" scaled="0"/>
                  <a:tileRect/>
                </a:gradFill>
                <a:latin typeface="Segoe UI Variable Display Semibold" pitchFamily="2" charset="0"/>
                <a:cs typeface="Segoe Sans Display Semibold" pitchFamily="2" charset="0"/>
              </a:endParaRPr>
            </a:p>
          </p:txBody>
        </p:sp>
        <p:sp>
          <p:nvSpPr>
            <p:cNvPr id="48" name="Oval 47">
              <a:extLst>
                <a:ext uri="{FF2B5EF4-FFF2-40B4-BE49-F238E27FC236}">
                  <a16:creationId xmlns:a16="http://schemas.microsoft.com/office/drawing/2014/main" id="{74743CD1-1FA4-3CD6-8727-85798CC228AF}"/>
                </a:ext>
              </a:extLst>
            </p:cNvPr>
            <p:cNvSpPr/>
            <p:nvPr/>
          </p:nvSpPr>
          <p:spPr bwMode="auto">
            <a:xfrm>
              <a:off x="5299012" y="1401930"/>
              <a:ext cx="1371600" cy="1371600"/>
            </a:xfrm>
            <a:prstGeom prst="ellipse">
              <a:avLst/>
            </a:prstGeom>
            <a:gradFill flip="none" rotWithShape="1">
              <a:gsLst>
                <a:gs pos="80000">
                  <a:srgbClr val="A9D5ED"/>
                </a:gs>
                <a:gs pos="0">
                  <a:srgbClr val="FFC6CC"/>
                </a:gs>
              </a:gsLst>
              <a:path path="circle">
                <a:fillToRect l="100000" t="100000"/>
              </a:path>
              <a:tileRect r="-100000" b="-100000"/>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ctr" anchorCtr="0" forceAA="0" compatLnSpc="1">
              <a:prstTxWarp prst="textNoShape">
                <a:avLst/>
              </a:prstTxWarp>
              <a:noAutofit/>
            </a:bodyPr>
            <a:lstStyle/>
            <a:p>
              <a:pPr algn="ctr" defTabSz="904917" fontAlgn="base">
                <a:spcBef>
                  <a:spcPts val="317"/>
                </a:spcBef>
                <a:spcAft>
                  <a:spcPct val="0"/>
                </a:spcAft>
                <a:tabLst>
                  <a:tab pos="1487158" algn="l"/>
                </a:tabLst>
              </a:pPr>
              <a:endParaRPr lang="en-US" sz="2800" b="1">
                <a:ln w="3175">
                  <a:noFill/>
                </a:ln>
                <a:gradFill flip="none" rotWithShape="1">
                  <a:gsLst>
                    <a:gs pos="20183">
                      <a:srgbClr val="FFFFFF"/>
                    </a:gs>
                    <a:gs pos="42000">
                      <a:srgbClr val="FFFFFF"/>
                    </a:gs>
                  </a:gsLst>
                  <a:lin ang="2700000" scaled="0"/>
                  <a:tileRect/>
                </a:gradFill>
                <a:latin typeface="Segoe UI Variable Display Semibold" pitchFamily="2" charset="0"/>
                <a:cs typeface="Segoe Sans Display Semibold" pitchFamily="2" charset="0"/>
              </a:endParaRPr>
            </a:p>
          </p:txBody>
        </p:sp>
        <p:pic>
          <p:nvPicPr>
            <p:cNvPr id="29" name="Picture 4" descr="Shield">
              <a:extLst>
                <a:ext uri="{FF2B5EF4-FFF2-40B4-BE49-F238E27FC236}">
                  <a16:creationId xmlns:a16="http://schemas.microsoft.com/office/drawing/2014/main" id="{B1D27A4D-BC24-DDEE-A580-136600D10A2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169354" y="1539379"/>
              <a:ext cx="1657021" cy="1104679"/>
            </a:xfrm>
            <a:prstGeom prst="rect">
              <a:avLst/>
            </a:prstGeom>
            <a:noFill/>
            <a:extLst>
              <a:ext uri="{909E8E84-426E-40DD-AFC4-6F175D3DCCD1}">
                <a14:hiddenFill xmlns:a14="http://schemas.microsoft.com/office/drawing/2010/main">
                  <a:solidFill>
                    <a:srgbClr val="FFFFFF"/>
                  </a:solidFill>
                </a14:hiddenFill>
              </a:ext>
            </a:extLst>
          </p:spPr>
        </p:pic>
        <p:pic>
          <p:nvPicPr>
            <p:cNvPr id="44" name="Graphic 43" descr="Azure Arc icon">
              <a:extLst>
                <a:ext uri="{FF2B5EF4-FFF2-40B4-BE49-F238E27FC236}">
                  <a16:creationId xmlns:a16="http://schemas.microsoft.com/office/drawing/2014/main" id="{CA456009-1A1D-5398-0A2E-BF53820D27D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554359" y="5291390"/>
              <a:ext cx="934922" cy="895338"/>
            </a:xfrm>
            <a:prstGeom prst="rect">
              <a:avLst/>
            </a:prstGeom>
          </p:spPr>
        </p:pic>
        <p:sp>
          <p:nvSpPr>
            <p:cNvPr id="50" name="Oval 49">
              <a:extLst>
                <a:ext uri="{FF2B5EF4-FFF2-40B4-BE49-F238E27FC236}">
                  <a16:creationId xmlns:a16="http://schemas.microsoft.com/office/drawing/2014/main" id="{DCA65451-A0D4-0ADD-EA54-05F59CF5E2F4}"/>
                </a:ext>
              </a:extLst>
            </p:cNvPr>
            <p:cNvSpPr/>
            <p:nvPr/>
          </p:nvSpPr>
          <p:spPr bwMode="auto">
            <a:xfrm>
              <a:off x="8338820" y="3324922"/>
              <a:ext cx="1340463" cy="1258528"/>
            </a:xfrm>
            <a:prstGeom prst="ellipse">
              <a:avLst/>
            </a:prstGeom>
            <a:gradFill flip="none" rotWithShape="1">
              <a:gsLst>
                <a:gs pos="80000">
                  <a:srgbClr val="A9D5ED"/>
                </a:gs>
                <a:gs pos="0">
                  <a:srgbClr val="FFC6CC"/>
                </a:gs>
              </a:gsLst>
              <a:path path="circle">
                <a:fillToRect l="100000" t="100000"/>
              </a:path>
              <a:tileRect r="-100000" b="-100000"/>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ctr" anchorCtr="0" forceAA="0" compatLnSpc="1">
              <a:prstTxWarp prst="textNoShape">
                <a:avLst/>
              </a:prstTxWarp>
              <a:noAutofit/>
            </a:bodyPr>
            <a:lstStyle/>
            <a:p>
              <a:pPr algn="ctr" defTabSz="904917" fontAlgn="base">
                <a:spcBef>
                  <a:spcPts val="317"/>
                </a:spcBef>
                <a:spcAft>
                  <a:spcPct val="0"/>
                </a:spcAft>
                <a:tabLst>
                  <a:tab pos="1487158" algn="l"/>
                </a:tabLst>
              </a:pPr>
              <a:endParaRPr lang="en-US" sz="2800" b="1">
                <a:ln w="3175">
                  <a:noFill/>
                </a:ln>
                <a:gradFill flip="none" rotWithShape="1">
                  <a:gsLst>
                    <a:gs pos="20183">
                      <a:srgbClr val="FFFFFF"/>
                    </a:gs>
                    <a:gs pos="42000">
                      <a:srgbClr val="FFFFFF"/>
                    </a:gs>
                  </a:gsLst>
                  <a:lin ang="2700000" scaled="0"/>
                  <a:tileRect/>
                </a:gradFill>
                <a:latin typeface="Segoe UI Variable Display Semibold" pitchFamily="2" charset="0"/>
                <a:cs typeface="Segoe Sans Display Semibold" pitchFamily="2" charset="0"/>
              </a:endParaRPr>
            </a:p>
          </p:txBody>
        </p:sp>
        <p:pic>
          <p:nvPicPr>
            <p:cNvPr id="27" name="Graphic 26" descr="Microsoft application logo">
              <a:extLst>
                <a:ext uri="{FF2B5EF4-FFF2-40B4-BE49-F238E27FC236}">
                  <a16:creationId xmlns:a16="http://schemas.microsoft.com/office/drawing/2014/main" id="{DD2A7BF1-51EE-F829-3FE8-4858DBC685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02392" y="3484768"/>
              <a:ext cx="830998" cy="830998"/>
            </a:xfrm>
            <a:prstGeom prst="rect">
              <a:avLst/>
            </a:prstGeom>
          </p:spPr>
        </p:pic>
        <p:sp>
          <p:nvSpPr>
            <p:cNvPr id="55" name="Title 1">
              <a:extLst>
                <a:ext uri="{FF2B5EF4-FFF2-40B4-BE49-F238E27FC236}">
                  <a16:creationId xmlns:a16="http://schemas.microsoft.com/office/drawing/2014/main" id="{7FCDB537-E584-9E8A-3B3B-A9AD6101C91C}"/>
                </a:ext>
              </a:extLst>
            </p:cNvPr>
            <p:cNvSpPr txBox="1">
              <a:spLocks/>
            </p:cNvSpPr>
            <p:nvPr/>
          </p:nvSpPr>
          <p:spPr>
            <a:xfrm>
              <a:off x="5323950" y="3478802"/>
              <a:ext cx="1303020" cy="33855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2200" b="0" i="0" u="none" strike="noStrike" kern="1200" cap="none" spc="0" normalizeH="0" baseline="0" noProof="0">
                  <a:ln w="3175">
                    <a:noFill/>
                  </a:ln>
                  <a:gradFill flip="none">
                    <a:gsLst>
                      <a:gs pos="0">
                        <a:srgbClr val="73262F"/>
                      </a:gs>
                      <a:gs pos="68000">
                        <a:srgbClr val="2A446F"/>
                      </a:gs>
                    </a:gsLst>
                    <a:path path="circle">
                      <a:fillToRect l="100000" t="100000"/>
                    </a:path>
                    <a:tileRect r="-100000" b="-100000"/>
                  </a:gradFill>
                  <a:effectLst/>
                  <a:uLnTx/>
                  <a:uFillTx/>
                  <a:latin typeface="Segoe UI Semibold"/>
                  <a:ea typeface="+mn-ea"/>
                  <a:cs typeface="Segoe UI"/>
                </a:rPr>
                <a:t>outbound</a:t>
              </a:r>
            </a:p>
          </p:txBody>
        </p:sp>
        <p:sp>
          <p:nvSpPr>
            <p:cNvPr id="56" name="Title 1">
              <a:extLst>
                <a:ext uri="{FF2B5EF4-FFF2-40B4-BE49-F238E27FC236}">
                  <a16:creationId xmlns:a16="http://schemas.microsoft.com/office/drawing/2014/main" id="{F28C299F-1A95-C380-473B-79FCFAB54BA4}"/>
                </a:ext>
              </a:extLst>
            </p:cNvPr>
            <p:cNvSpPr txBox="1">
              <a:spLocks/>
            </p:cNvSpPr>
            <p:nvPr/>
          </p:nvSpPr>
          <p:spPr>
            <a:xfrm>
              <a:off x="5381100" y="4158886"/>
              <a:ext cx="1303020" cy="33855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2200" b="0" i="0" u="none" strike="noStrike" kern="1200" cap="none" spc="0" normalizeH="0" baseline="0" noProof="0">
                  <a:ln w="3175">
                    <a:noFill/>
                  </a:ln>
                  <a:gradFill flip="none">
                    <a:gsLst>
                      <a:gs pos="0">
                        <a:srgbClr val="73262F"/>
                      </a:gs>
                      <a:gs pos="68000">
                        <a:srgbClr val="2A446F"/>
                      </a:gs>
                    </a:gsLst>
                    <a:path path="circle">
                      <a:fillToRect l="100000" t="100000"/>
                    </a:path>
                    <a:tileRect r="-100000" b="-100000"/>
                  </a:gradFill>
                  <a:effectLst/>
                  <a:uLnTx/>
                  <a:uFillTx/>
                  <a:latin typeface="Segoe UI Semibold"/>
                  <a:ea typeface="+mn-ea"/>
                  <a:cs typeface="Segoe UI"/>
                </a:rPr>
                <a:t>inbound</a:t>
              </a:r>
            </a:p>
          </p:txBody>
        </p:sp>
        <p:sp>
          <p:nvSpPr>
            <p:cNvPr id="69" name="Oval 68">
              <a:extLst>
                <a:ext uri="{FF2B5EF4-FFF2-40B4-BE49-F238E27FC236}">
                  <a16:creationId xmlns:a16="http://schemas.microsoft.com/office/drawing/2014/main" id="{62A404AC-1897-01B6-0BB1-FC123DEF0F2E}"/>
                </a:ext>
                <a:ext uri="{C183D7F6-B498-43B3-948B-1728B52AA6E4}">
                  <adec:decorative xmlns:adec="http://schemas.microsoft.com/office/drawing/2017/decorative" val="1"/>
                </a:ext>
              </a:extLst>
            </p:cNvPr>
            <p:cNvSpPr/>
            <p:nvPr/>
          </p:nvSpPr>
          <p:spPr bwMode="auto">
            <a:xfrm rot="5400000">
              <a:off x="7581420" y="1337172"/>
              <a:ext cx="588702" cy="2126166"/>
            </a:xfrm>
            <a:prstGeom prst="roundRect">
              <a:avLst/>
            </a:prstGeom>
            <a:gradFill flip="none" rotWithShape="0">
              <a:gsLst>
                <a:gs pos="37000">
                  <a:srgbClr val="A9D5ED"/>
                </a:gs>
                <a:gs pos="91000">
                  <a:srgbClr val="FFC6CC"/>
                </a:gs>
              </a:gsLst>
              <a:lin ang="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a:noFill/>
                </a:ln>
                <a:gradFill>
                  <a:gsLst>
                    <a:gs pos="0">
                      <a:srgbClr val="FFFFFF"/>
                    </a:gs>
                    <a:gs pos="100000">
                      <a:srgbClr val="FFFFFF"/>
                    </a:gs>
                  </a:gsLst>
                  <a:lin ang="5400000" scaled="0"/>
                </a:gradFill>
                <a:effectLst/>
                <a:uLnTx/>
                <a:uFillTx/>
                <a:latin typeface="Segoe Sans Text Semibold"/>
                <a:ea typeface="+mn-ea"/>
                <a:cs typeface="Segoe UI" pitchFamily="34" charset="0"/>
              </a:endParaRPr>
            </a:p>
          </p:txBody>
        </p:sp>
        <p:sp>
          <p:nvSpPr>
            <p:cNvPr id="34" name="TextBox 33">
              <a:extLst>
                <a:ext uri="{FF2B5EF4-FFF2-40B4-BE49-F238E27FC236}">
                  <a16:creationId xmlns:a16="http://schemas.microsoft.com/office/drawing/2014/main" id="{7A2EC3F8-5269-B0E4-41E5-857D7C17A6EF}"/>
                </a:ext>
              </a:extLst>
            </p:cNvPr>
            <p:cNvSpPr txBox="1"/>
            <p:nvPr/>
          </p:nvSpPr>
          <p:spPr>
            <a:xfrm>
              <a:off x="6813409" y="2137287"/>
              <a:ext cx="2202927" cy="492443"/>
            </a:xfrm>
            <a:prstGeom prst="rect">
              <a:avLst/>
            </a:prstGeom>
            <a:noFill/>
          </p:spPr>
          <p:txBody>
            <a:bodyPr wrap="square" lIns="0" tIns="0" rIns="0" bIns="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Segoe UI Variable Display"/>
                  <a:ea typeface="+mn-ea"/>
                  <a:cs typeface="Segoe UI Semibold"/>
                </a:rPr>
                <a:t>Protected by</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Segoe UI Variable Display"/>
                  <a:ea typeface="+mn-ea"/>
                  <a:cs typeface="Segoe UI Semibold"/>
                </a:rPr>
                <a:t>Microsoft Defender</a:t>
              </a:r>
            </a:p>
          </p:txBody>
        </p:sp>
        <p:sp>
          <p:nvSpPr>
            <p:cNvPr id="70" name="Oval 68">
              <a:extLst>
                <a:ext uri="{FF2B5EF4-FFF2-40B4-BE49-F238E27FC236}">
                  <a16:creationId xmlns:a16="http://schemas.microsoft.com/office/drawing/2014/main" id="{1B4E24D7-FDB1-9109-CCFC-5BB294F22DCF}"/>
                </a:ext>
                <a:ext uri="{C183D7F6-B498-43B3-948B-1728B52AA6E4}">
                  <adec:decorative xmlns:adec="http://schemas.microsoft.com/office/drawing/2017/decorative" val="1"/>
                </a:ext>
              </a:extLst>
            </p:cNvPr>
            <p:cNvSpPr/>
            <p:nvPr/>
          </p:nvSpPr>
          <p:spPr bwMode="auto">
            <a:xfrm rot="5400000">
              <a:off x="4212601" y="5221728"/>
              <a:ext cx="493453" cy="1557263"/>
            </a:xfrm>
            <a:prstGeom prst="roundRect">
              <a:avLst/>
            </a:prstGeom>
            <a:gradFill flip="none" rotWithShape="0">
              <a:gsLst>
                <a:gs pos="37000">
                  <a:srgbClr val="A9D5ED"/>
                </a:gs>
                <a:gs pos="91000">
                  <a:srgbClr val="FFC6CC"/>
                </a:gs>
              </a:gsLst>
              <a:lin ang="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a:noFill/>
                </a:ln>
                <a:gradFill>
                  <a:gsLst>
                    <a:gs pos="0">
                      <a:srgbClr val="FFFFFF"/>
                    </a:gs>
                    <a:gs pos="100000">
                      <a:srgbClr val="FFFFFF"/>
                    </a:gs>
                  </a:gsLst>
                  <a:lin ang="5400000" scaled="0"/>
                </a:gradFill>
                <a:effectLst/>
                <a:uLnTx/>
                <a:uFillTx/>
                <a:latin typeface="Segoe Sans Text Semibold"/>
                <a:ea typeface="+mn-ea"/>
                <a:cs typeface="Segoe UI" pitchFamily="34" charset="0"/>
              </a:endParaRPr>
            </a:p>
          </p:txBody>
        </p:sp>
        <p:sp>
          <p:nvSpPr>
            <p:cNvPr id="72" name="TextBox 71">
              <a:extLst>
                <a:ext uri="{FF2B5EF4-FFF2-40B4-BE49-F238E27FC236}">
                  <a16:creationId xmlns:a16="http://schemas.microsoft.com/office/drawing/2014/main" id="{3A146560-AC55-EB3D-810C-49C33061E1B7}"/>
                </a:ext>
              </a:extLst>
            </p:cNvPr>
            <p:cNvSpPr txBox="1"/>
            <p:nvPr/>
          </p:nvSpPr>
          <p:spPr>
            <a:xfrm>
              <a:off x="3940269" y="5759903"/>
              <a:ext cx="1032334" cy="492443"/>
            </a:xfrm>
            <a:prstGeom prst="rect">
              <a:avLst/>
            </a:prstGeom>
            <a:noFill/>
          </p:spPr>
          <p:txBody>
            <a:bodyPr wrap="none" lIns="0" tIns="0" rIns="0" bIns="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Segoe UI Variable Display"/>
                  <a:ea typeface="+mn-ea"/>
                  <a:cs typeface="Segoe UI Semibold"/>
                </a:rPr>
                <a:t>Enabled by </a:t>
              </a:r>
              <a:endParaRPr kumimoji="0" lang="en-US" sz="1600" b="0" i="0" u="none" strike="noStrike" kern="1200" cap="none" spc="0" normalizeH="0" baseline="0" noProof="0">
                <a:ln>
                  <a:noFill/>
                </a:ln>
                <a:effectLst/>
                <a:uLnTx/>
                <a:uFillTx/>
                <a:latin typeface="Segoe UI Variable Display"/>
                <a:ea typeface="+mn-ea"/>
                <a:cs typeface="Segoe UI"/>
              </a:endParaRP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Segoe UI Variable Display"/>
                  <a:ea typeface="+mn-ea"/>
                  <a:cs typeface="Segoe UI Semibold"/>
                </a:rPr>
                <a:t>Azure Arc</a:t>
              </a:r>
              <a:endParaRPr kumimoji="0" lang="en-US" sz="1600" b="0" i="0" u="none" strike="noStrike" kern="1200" cap="none" spc="0" normalizeH="0" baseline="0" noProof="0">
                <a:ln>
                  <a:noFill/>
                </a:ln>
                <a:effectLst/>
                <a:uLnTx/>
                <a:uFillTx/>
                <a:latin typeface="Segoe UI Variable Display"/>
                <a:ea typeface="+mn-ea"/>
                <a:cs typeface="Segoe UI"/>
              </a:endParaRPr>
            </a:p>
          </p:txBody>
        </p:sp>
        <p:sp>
          <p:nvSpPr>
            <p:cNvPr id="73" name="Oval 68">
              <a:extLst>
                <a:ext uri="{FF2B5EF4-FFF2-40B4-BE49-F238E27FC236}">
                  <a16:creationId xmlns:a16="http://schemas.microsoft.com/office/drawing/2014/main" id="{85FA9413-E8A4-0B67-5136-F4610B1B9DC5}"/>
                </a:ext>
                <a:ext uri="{C183D7F6-B498-43B3-948B-1728B52AA6E4}">
                  <adec:decorative xmlns:adec="http://schemas.microsoft.com/office/drawing/2017/decorative" val="1"/>
                </a:ext>
              </a:extLst>
            </p:cNvPr>
            <p:cNvSpPr/>
            <p:nvPr/>
          </p:nvSpPr>
          <p:spPr bwMode="auto">
            <a:xfrm rot="5400000">
              <a:off x="8939166" y="4224980"/>
              <a:ext cx="408594" cy="1823097"/>
            </a:xfrm>
            <a:prstGeom prst="roundRect">
              <a:avLst/>
            </a:prstGeom>
            <a:gradFill flip="none" rotWithShape="0">
              <a:gsLst>
                <a:gs pos="37000">
                  <a:srgbClr val="A9D5ED"/>
                </a:gs>
                <a:gs pos="91000">
                  <a:srgbClr val="FFC6CC"/>
                </a:gs>
              </a:gsLst>
              <a:lin ang="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a:noFill/>
                </a:ln>
                <a:gradFill>
                  <a:gsLst>
                    <a:gs pos="0">
                      <a:srgbClr val="FFFFFF"/>
                    </a:gs>
                    <a:gs pos="100000">
                      <a:srgbClr val="FFFFFF"/>
                    </a:gs>
                  </a:gsLst>
                  <a:lin ang="5400000" scaled="0"/>
                </a:gradFill>
                <a:effectLst/>
                <a:uLnTx/>
                <a:uFillTx/>
                <a:latin typeface="Segoe Sans Text Semibold"/>
                <a:ea typeface="+mn-ea"/>
                <a:cs typeface="Segoe UI" pitchFamily="34" charset="0"/>
              </a:endParaRPr>
            </a:p>
          </p:txBody>
        </p:sp>
        <p:sp>
          <p:nvSpPr>
            <p:cNvPr id="75" name="TextBox 74">
              <a:extLst>
                <a:ext uri="{FF2B5EF4-FFF2-40B4-BE49-F238E27FC236}">
                  <a16:creationId xmlns:a16="http://schemas.microsoft.com/office/drawing/2014/main" id="{5F1D17B7-76A4-2F10-D6E3-5799BA7AE9AF}"/>
                </a:ext>
              </a:extLst>
            </p:cNvPr>
            <p:cNvSpPr txBox="1"/>
            <p:nvPr/>
          </p:nvSpPr>
          <p:spPr>
            <a:xfrm>
              <a:off x="8337124" y="5019897"/>
              <a:ext cx="1586973" cy="246221"/>
            </a:xfrm>
            <a:prstGeom prst="rect">
              <a:avLst/>
            </a:prstGeom>
            <a:noFill/>
          </p:spPr>
          <p:txBody>
            <a:bodyPr wrap="none" lIns="0" tIns="0" rIns="0" bIns="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Segoe UI Variable Display"/>
                  <a:ea typeface="+mn-ea"/>
                  <a:cs typeface="Segoe UI Semibold"/>
                </a:rPr>
                <a:t>Managed Identity</a:t>
              </a:r>
              <a:endParaRPr kumimoji="0" lang="en-US" sz="1600" b="0" i="0" u="none" strike="noStrike" kern="1200" cap="none" spc="0" normalizeH="0" baseline="0" noProof="0">
                <a:ln>
                  <a:noFill/>
                </a:ln>
                <a:effectLst/>
                <a:uLnTx/>
                <a:uFillTx/>
                <a:latin typeface="Segoe UI"/>
                <a:ea typeface="+mn-ea"/>
                <a:cs typeface="Segoe UI"/>
              </a:endParaRPr>
            </a:p>
          </p:txBody>
        </p:sp>
        <p:pic>
          <p:nvPicPr>
            <p:cNvPr id="4" name="Graphic 3">
              <a:extLst>
                <a:ext uri="{FF2B5EF4-FFF2-40B4-BE49-F238E27FC236}">
                  <a16:creationId xmlns:a16="http://schemas.microsoft.com/office/drawing/2014/main" id="{EE01DE48-D66B-BDBE-D84E-CB5C6A3E9BA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278744" y="3324689"/>
              <a:ext cx="1480456" cy="1480456"/>
            </a:xfrm>
            <a:prstGeom prst="rect">
              <a:avLst/>
            </a:prstGeom>
          </p:spPr>
        </p:pic>
      </p:grpSp>
      <p:sp>
        <p:nvSpPr>
          <p:cNvPr id="2" name="Rectangle: Rounded Corners 14">
            <a:extLst>
              <a:ext uri="{FF2B5EF4-FFF2-40B4-BE49-F238E27FC236}">
                <a16:creationId xmlns:a16="http://schemas.microsoft.com/office/drawing/2014/main" id="{97FADDD4-4545-7A63-F807-5688742C9BBB}"/>
              </a:ext>
              <a:ext uri="{C183D7F6-B498-43B3-948B-1728B52AA6E4}">
                <adec:decorative xmlns:adec="http://schemas.microsoft.com/office/drawing/2017/decorative" val="1"/>
              </a:ext>
            </a:extLst>
          </p:cNvPr>
          <p:cNvSpPr/>
          <p:nvPr/>
        </p:nvSpPr>
        <p:spPr bwMode="auto">
          <a:xfrm>
            <a:off x="9309101" y="584425"/>
            <a:ext cx="2304202" cy="571275"/>
          </a:xfrm>
          <a:prstGeom prst="roundRect">
            <a:avLst/>
          </a:prstGeom>
          <a:noFill/>
          <a:ln w="19050" cap="rnd">
            <a:solidFill>
              <a:srgbClr val="000000"/>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spTree>
    <p:extLst>
      <p:ext uri="{BB962C8B-B14F-4D97-AF65-F5344CB8AC3E}">
        <p14:creationId xmlns:p14="http://schemas.microsoft.com/office/powerpoint/2010/main" val="16756025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42" presetClass="path" presetSubtype="0" decel="100000" fill="hold" nodeType="withEffect">
                                  <p:stCondLst>
                                    <p:cond delay="100"/>
                                  </p:stCondLst>
                                  <p:childTnLst>
                                    <p:animMotion origin="layout" path="M 2.70833E-6 2.22222E-6 L 2.70833E-6 0.03541 " pathEditMode="relative" rAng="0" ptsTypes="AA">
                                      <p:cBhvr>
                                        <p:cTn id="9" dur="700" spd="-100000" fill="hold"/>
                                        <p:tgtEl>
                                          <p:spTgt spid="5"/>
                                        </p:tgtEl>
                                        <p:attrNameLst>
                                          <p:attrName>ppt_x</p:attrName>
                                          <p:attrName>ppt_y</p:attrName>
                                        </p:attrNameLst>
                                      </p:cBhvr>
                                      <p:rCtr x="0" y="178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3C2A1-DA35-A53F-6479-44EA61641E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4ABD20-D87B-A7C5-035E-855644DB1797}"/>
              </a:ext>
            </a:extLst>
          </p:cNvPr>
          <p:cNvSpPr>
            <a:spLocks noGrp="1"/>
          </p:cNvSpPr>
          <p:nvPr>
            <p:ph type="title"/>
          </p:nvPr>
        </p:nvSpPr>
        <p:spPr>
          <a:xfrm>
            <a:off x="588263" y="457200"/>
            <a:ext cx="11018520" cy="553998"/>
          </a:xfrm>
        </p:spPr>
        <p:txBody>
          <a:bodyPr/>
          <a:lstStyle/>
          <a:p>
            <a:r>
              <a:rPr lang="en-US"/>
              <a:t>Go </a:t>
            </a:r>
            <a:r>
              <a:rPr lang="en-US" i="1"/>
              <a:t>passwordless</a:t>
            </a:r>
            <a:r>
              <a:rPr lang="en-US"/>
              <a:t> with a Managed Identity</a:t>
            </a:r>
          </a:p>
        </p:txBody>
      </p:sp>
      <p:pic>
        <p:nvPicPr>
          <p:cNvPr id="3" name="Graphic 2" descr="Azure Arc icon">
            <a:extLst>
              <a:ext uri="{FF2B5EF4-FFF2-40B4-BE49-F238E27FC236}">
                <a16:creationId xmlns:a16="http://schemas.microsoft.com/office/drawing/2014/main" id="{E7E767AE-8BA2-51AB-5D05-30B6C49FD1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22404" y="4234430"/>
            <a:ext cx="515093" cy="515093"/>
          </a:xfrm>
          <a:prstGeom prst="rect">
            <a:avLst/>
          </a:prstGeom>
        </p:spPr>
      </p:pic>
      <p:pic>
        <p:nvPicPr>
          <p:cNvPr id="4" name="Graphic 3">
            <a:extLst>
              <a:ext uri="{FF2B5EF4-FFF2-40B4-BE49-F238E27FC236}">
                <a16:creationId xmlns:a16="http://schemas.microsoft.com/office/drawing/2014/main" id="{7A48912C-8B7F-0B92-E1A2-46CF7CAF8E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499563" y="4952095"/>
            <a:ext cx="1915886" cy="1915886"/>
          </a:xfrm>
          <a:prstGeom prst="rect">
            <a:avLst/>
          </a:prstGeom>
        </p:spPr>
      </p:pic>
      <p:pic>
        <p:nvPicPr>
          <p:cNvPr id="6" name="Graphic 5">
            <a:extLst>
              <a:ext uri="{FF2B5EF4-FFF2-40B4-BE49-F238E27FC236}">
                <a16:creationId xmlns:a16="http://schemas.microsoft.com/office/drawing/2014/main" id="{FE99A45F-671F-7471-9F47-7E79B15FDEA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111188" y="1472387"/>
            <a:ext cx="797570" cy="797570"/>
          </a:xfrm>
          <a:prstGeom prst="rect">
            <a:avLst/>
          </a:prstGeom>
        </p:spPr>
      </p:pic>
      <p:pic>
        <p:nvPicPr>
          <p:cNvPr id="7" name="Picture 2" descr="Azure AI Studio - Pricing | Microsoft Azure">
            <a:extLst>
              <a:ext uri="{FF2B5EF4-FFF2-40B4-BE49-F238E27FC236}">
                <a16:creationId xmlns:a16="http://schemas.microsoft.com/office/drawing/2014/main" id="{939C50AF-00AB-A7E3-1CED-02F9161E29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95589" y="1492833"/>
            <a:ext cx="1519183" cy="797570"/>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a:extLst>
              <a:ext uri="{FF2B5EF4-FFF2-40B4-BE49-F238E27FC236}">
                <a16:creationId xmlns:a16="http://schemas.microsoft.com/office/drawing/2014/main" id="{15F2641B-2B40-8B80-F773-BC429C57200A}"/>
              </a:ext>
              <a:ext uri="{C183D7F6-B498-43B3-948B-1728B52AA6E4}">
                <adec:decorative xmlns:adec="http://schemas.microsoft.com/office/drawing/2017/decorative" val="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841809" y="2169470"/>
            <a:ext cx="500503" cy="500503"/>
          </a:xfrm>
          <a:prstGeom prst="rect">
            <a:avLst/>
          </a:prstGeom>
        </p:spPr>
      </p:pic>
      <p:pic>
        <p:nvPicPr>
          <p:cNvPr id="1026" name="Picture 2" descr="Key Generic color fill icon">
            <a:extLst>
              <a:ext uri="{FF2B5EF4-FFF2-40B4-BE49-F238E27FC236}">
                <a16:creationId xmlns:a16="http://schemas.microsoft.com/office/drawing/2014/main" id="{D5187D12-2EAD-366D-DDE6-37F2D671EBA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371401" y="2307932"/>
            <a:ext cx="624849" cy="6248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I Special Lineal color icon">
            <a:extLst>
              <a:ext uri="{FF2B5EF4-FFF2-40B4-BE49-F238E27FC236}">
                <a16:creationId xmlns:a16="http://schemas.microsoft.com/office/drawing/2014/main" id="{8B3F9751-DB84-95E0-87C4-C730C8B8961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199837" y="4933866"/>
            <a:ext cx="626346" cy="6263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8CFA22B-9175-1EDB-4DC9-211517BEEFA6}"/>
              </a:ext>
            </a:extLst>
          </p:cNvPr>
          <p:cNvSpPr txBox="1"/>
          <p:nvPr/>
        </p:nvSpPr>
        <p:spPr>
          <a:xfrm>
            <a:off x="4111188" y="5726814"/>
            <a:ext cx="3002040" cy="492443"/>
          </a:xfrm>
          <a:prstGeom prst="rect">
            <a:avLst/>
          </a:prstGeom>
          <a:noFill/>
        </p:spPr>
        <p:txBody>
          <a:bodyPr wrap="none" lIns="0" tIns="0" rIns="0" bIns="0" rtlCol="0">
            <a:spAutoFit/>
          </a:bodyPr>
          <a:lstStyle/>
          <a:p>
            <a:pPr algn="ctr"/>
            <a:r>
              <a:rPr lang="en-US" sz="1600"/>
              <a:t>EXTERNAL MODEL or </a:t>
            </a:r>
          </a:p>
          <a:p>
            <a:pPr algn="ctr"/>
            <a:r>
              <a:rPr lang="en-US" sz="1600"/>
              <a:t>sp_invoke_external_rest_endpoint</a:t>
            </a:r>
          </a:p>
        </p:txBody>
      </p:sp>
      <p:pic>
        <p:nvPicPr>
          <p:cNvPr id="11" name="Picture 10">
            <a:extLst>
              <a:ext uri="{FF2B5EF4-FFF2-40B4-BE49-F238E27FC236}">
                <a16:creationId xmlns:a16="http://schemas.microsoft.com/office/drawing/2014/main" id="{E48EE3A5-7B5C-3FF1-E79D-54E5273BD2E7}"/>
              </a:ext>
            </a:extLst>
          </p:cNvPr>
          <p:cNvPicPr>
            <a:picLocks noChangeAspect="1"/>
          </p:cNvPicPr>
          <p:nvPr/>
        </p:nvPicPr>
        <p:blipFill>
          <a:blip r:embed="rId14"/>
          <a:stretch>
            <a:fillRect/>
          </a:stretch>
        </p:blipFill>
        <p:spPr>
          <a:xfrm>
            <a:off x="7670520" y="4952095"/>
            <a:ext cx="700881" cy="700881"/>
          </a:xfrm>
          <a:prstGeom prst="rect">
            <a:avLst/>
          </a:prstGeom>
        </p:spPr>
      </p:pic>
      <p:sp>
        <p:nvSpPr>
          <p:cNvPr id="13" name="TextBox 12">
            <a:extLst>
              <a:ext uri="{FF2B5EF4-FFF2-40B4-BE49-F238E27FC236}">
                <a16:creationId xmlns:a16="http://schemas.microsoft.com/office/drawing/2014/main" id="{A6D17FB5-F08F-C140-BC14-E8DF041C5273}"/>
              </a:ext>
            </a:extLst>
          </p:cNvPr>
          <p:cNvSpPr txBox="1"/>
          <p:nvPr/>
        </p:nvSpPr>
        <p:spPr>
          <a:xfrm>
            <a:off x="7581066" y="5585906"/>
            <a:ext cx="1147750" cy="738664"/>
          </a:xfrm>
          <a:prstGeom prst="rect">
            <a:avLst/>
          </a:prstGeom>
          <a:noFill/>
        </p:spPr>
        <p:txBody>
          <a:bodyPr wrap="none" lIns="0" tIns="0" rIns="0" bIns="0" rtlCol="0">
            <a:spAutoFit/>
          </a:bodyPr>
          <a:lstStyle/>
          <a:p>
            <a:pPr algn="ctr"/>
            <a:r>
              <a:rPr lang="en-US" sz="1600"/>
              <a:t>DATABASE </a:t>
            </a:r>
          </a:p>
          <a:p>
            <a:pPr algn="ctr"/>
            <a:r>
              <a:rPr lang="en-US" sz="1600"/>
              <a:t>SCOPED</a:t>
            </a:r>
          </a:p>
          <a:p>
            <a:pPr algn="ctr"/>
            <a:r>
              <a:rPr lang="en-US" sz="1600"/>
              <a:t>CREDENTIAL</a:t>
            </a:r>
          </a:p>
        </p:txBody>
      </p:sp>
      <p:sp>
        <p:nvSpPr>
          <p:cNvPr id="14" name="TextBox 13">
            <a:extLst>
              <a:ext uri="{FF2B5EF4-FFF2-40B4-BE49-F238E27FC236}">
                <a16:creationId xmlns:a16="http://schemas.microsoft.com/office/drawing/2014/main" id="{2FE99D02-1CDB-21AA-1B68-C546A7921EB8}"/>
              </a:ext>
            </a:extLst>
          </p:cNvPr>
          <p:cNvSpPr txBox="1"/>
          <p:nvPr/>
        </p:nvSpPr>
        <p:spPr>
          <a:xfrm>
            <a:off x="8324472" y="1645396"/>
            <a:ext cx="1389996" cy="492443"/>
          </a:xfrm>
          <a:prstGeom prst="rect">
            <a:avLst/>
          </a:prstGeom>
          <a:noFill/>
        </p:spPr>
        <p:txBody>
          <a:bodyPr wrap="none" lIns="0" tIns="0" rIns="0" bIns="0" rtlCol="0">
            <a:spAutoFit/>
          </a:bodyPr>
          <a:lstStyle/>
          <a:p>
            <a:pPr algn="ctr"/>
            <a:r>
              <a:rPr lang="en-US" sz="1600"/>
              <a:t>Azure AI </a:t>
            </a:r>
          </a:p>
          <a:p>
            <a:pPr algn="ctr"/>
            <a:r>
              <a:rPr lang="en-US" sz="1600"/>
              <a:t>Foundry Model</a:t>
            </a:r>
          </a:p>
        </p:txBody>
      </p:sp>
      <p:sp>
        <p:nvSpPr>
          <p:cNvPr id="15" name="TextBox 14">
            <a:extLst>
              <a:ext uri="{FF2B5EF4-FFF2-40B4-BE49-F238E27FC236}">
                <a16:creationId xmlns:a16="http://schemas.microsoft.com/office/drawing/2014/main" id="{F70C7880-ECF5-B92D-1B96-9044B0C88829}"/>
              </a:ext>
            </a:extLst>
          </p:cNvPr>
          <p:cNvSpPr txBox="1"/>
          <p:nvPr/>
        </p:nvSpPr>
        <p:spPr>
          <a:xfrm>
            <a:off x="9052375" y="2324601"/>
            <a:ext cx="681790" cy="246221"/>
          </a:xfrm>
          <a:prstGeom prst="rect">
            <a:avLst/>
          </a:prstGeom>
          <a:noFill/>
        </p:spPr>
        <p:txBody>
          <a:bodyPr wrap="none" lIns="0" tIns="0" rIns="0" bIns="0" rtlCol="0">
            <a:spAutoFit/>
          </a:bodyPr>
          <a:lstStyle/>
          <a:p>
            <a:pPr algn="ctr"/>
            <a:r>
              <a:rPr lang="en-US" sz="1600"/>
              <a:t>API Key</a:t>
            </a:r>
          </a:p>
        </p:txBody>
      </p:sp>
      <p:sp>
        <p:nvSpPr>
          <p:cNvPr id="16" name="TextBox 15">
            <a:extLst>
              <a:ext uri="{FF2B5EF4-FFF2-40B4-BE49-F238E27FC236}">
                <a16:creationId xmlns:a16="http://schemas.microsoft.com/office/drawing/2014/main" id="{F01A13E6-4E60-9105-85A0-7B886043874D}"/>
              </a:ext>
            </a:extLst>
          </p:cNvPr>
          <p:cNvSpPr txBox="1"/>
          <p:nvPr/>
        </p:nvSpPr>
        <p:spPr>
          <a:xfrm>
            <a:off x="2719629" y="4368865"/>
            <a:ext cx="871457" cy="246221"/>
          </a:xfrm>
          <a:prstGeom prst="rect">
            <a:avLst/>
          </a:prstGeom>
          <a:noFill/>
        </p:spPr>
        <p:txBody>
          <a:bodyPr wrap="none" lIns="0" tIns="0" rIns="0" bIns="0" rtlCol="0">
            <a:spAutoFit/>
          </a:bodyPr>
          <a:lstStyle/>
          <a:p>
            <a:pPr algn="ctr"/>
            <a:r>
              <a:rPr lang="en-US" sz="1600"/>
              <a:t>Azure Arc</a:t>
            </a:r>
          </a:p>
        </p:txBody>
      </p:sp>
      <p:sp>
        <p:nvSpPr>
          <p:cNvPr id="17" name="TextBox 16">
            <a:extLst>
              <a:ext uri="{FF2B5EF4-FFF2-40B4-BE49-F238E27FC236}">
                <a16:creationId xmlns:a16="http://schemas.microsoft.com/office/drawing/2014/main" id="{15504898-0086-9725-5380-E237714B471B}"/>
              </a:ext>
            </a:extLst>
          </p:cNvPr>
          <p:cNvSpPr txBox="1"/>
          <p:nvPr/>
        </p:nvSpPr>
        <p:spPr>
          <a:xfrm>
            <a:off x="2527176" y="1726301"/>
            <a:ext cx="1379095" cy="246221"/>
          </a:xfrm>
          <a:prstGeom prst="rect">
            <a:avLst/>
          </a:prstGeom>
          <a:noFill/>
        </p:spPr>
        <p:txBody>
          <a:bodyPr wrap="none" lIns="0" tIns="0" rIns="0" bIns="0" rtlCol="0">
            <a:spAutoFit/>
          </a:bodyPr>
          <a:lstStyle/>
          <a:p>
            <a:pPr algn="ctr"/>
            <a:r>
              <a:rPr lang="en-US" sz="1600"/>
              <a:t>Microsoft Entra</a:t>
            </a:r>
          </a:p>
        </p:txBody>
      </p:sp>
      <p:sp>
        <p:nvSpPr>
          <p:cNvPr id="18" name="TextBox 17">
            <a:extLst>
              <a:ext uri="{FF2B5EF4-FFF2-40B4-BE49-F238E27FC236}">
                <a16:creationId xmlns:a16="http://schemas.microsoft.com/office/drawing/2014/main" id="{48941B0C-E531-20F5-0D91-AF1649D3F71D}"/>
              </a:ext>
            </a:extLst>
          </p:cNvPr>
          <p:cNvSpPr txBox="1"/>
          <p:nvPr/>
        </p:nvSpPr>
        <p:spPr>
          <a:xfrm>
            <a:off x="5467918" y="2363928"/>
            <a:ext cx="1596591" cy="492443"/>
          </a:xfrm>
          <a:prstGeom prst="rect">
            <a:avLst/>
          </a:prstGeom>
          <a:noFill/>
        </p:spPr>
        <p:txBody>
          <a:bodyPr wrap="none" lIns="0" tIns="0" rIns="0" bIns="0" rtlCol="0">
            <a:spAutoFit/>
          </a:bodyPr>
          <a:lstStyle/>
          <a:p>
            <a:pPr algn="ctr"/>
            <a:r>
              <a:rPr lang="en-US" sz="1600"/>
              <a:t>System Assigned</a:t>
            </a:r>
          </a:p>
          <a:p>
            <a:pPr algn="ctr"/>
            <a:r>
              <a:rPr lang="en-US" sz="1600"/>
              <a:t>Managed Identity</a:t>
            </a:r>
          </a:p>
        </p:txBody>
      </p:sp>
      <p:sp>
        <p:nvSpPr>
          <p:cNvPr id="19" name="Rectangle 18">
            <a:extLst>
              <a:ext uri="{FF2B5EF4-FFF2-40B4-BE49-F238E27FC236}">
                <a16:creationId xmlns:a16="http://schemas.microsoft.com/office/drawing/2014/main" id="{E48D5D57-2DA1-910E-F15F-C9799DAE15EF}"/>
              </a:ext>
            </a:extLst>
          </p:cNvPr>
          <p:cNvSpPr/>
          <p:nvPr/>
        </p:nvSpPr>
        <p:spPr bwMode="auto">
          <a:xfrm>
            <a:off x="2610898" y="4127863"/>
            <a:ext cx="6385351" cy="2608603"/>
          </a:xfrm>
          <a:prstGeom prst="rect">
            <a:avLst/>
          </a:prstGeom>
          <a:noFill/>
          <a:ln>
            <a:solidFill>
              <a:schemeClr val="accent1">
                <a:lumMod val="75000"/>
              </a:schemeClr>
            </a:solidFill>
            <a:prstDash val="dash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cxnSp>
        <p:nvCxnSpPr>
          <p:cNvPr id="21" name="Straight Arrow Connector 20">
            <a:extLst>
              <a:ext uri="{FF2B5EF4-FFF2-40B4-BE49-F238E27FC236}">
                <a16:creationId xmlns:a16="http://schemas.microsoft.com/office/drawing/2014/main" id="{083B1C6C-81BE-92EA-D4F7-2943B59DEE6B}"/>
              </a:ext>
            </a:extLst>
          </p:cNvPr>
          <p:cNvCxnSpPr>
            <a:cxnSpLocks/>
          </p:cNvCxnSpPr>
          <p:nvPr/>
        </p:nvCxnSpPr>
        <p:spPr>
          <a:xfrm flipH="1">
            <a:off x="8160669" y="3066598"/>
            <a:ext cx="682351" cy="1764371"/>
          </a:xfrm>
          <a:prstGeom prst="straightConnector1">
            <a:avLst/>
          </a:prstGeom>
          <a:ln>
            <a:solidFill>
              <a:schemeClr val="tx1"/>
            </a:solidFill>
            <a:prstDash val="dashDot"/>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B846E822-497E-7565-C096-4B7928879660}"/>
              </a:ext>
            </a:extLst>
          </p:cNvPr>
          <p:cNvCxnSpPr>
            <a:cxnSpLocks/>
          </p:cNvCxnSpPr>
          <p:nvPr/>
        </p:nvCxnSpPr>
        <p:spPr>
          <a:xfrm>
            <a:off x="6096000" y="5215095"/>
            <a:ext cx="1508083"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B763ACA9-60F2-DE1D-B5BF-B8692696ADCD}"/>
              </a:ext>
            </a:extLst>
          </p:cNvPr>
          <p:cNvSpPr txBox="1"/>
          <p:nvPr/>
        </p:nvSpPr>
        <p:spPr>
          <a:xfrm>
            <a:off x="8940408" y="2579372"/>
            <a:ext cx="3150745" cy="276999"/>
          </a:xfrm>
          <a:prstGeom prst="rect">
            <a:avLst/>
          </a:prstGeom>
          <a:noFill/>
        </p:spPr>
        <p:txBody>
          <a:bodyPr wrap="square">
            <a:spAutoFit/>
          </a:bodyPr>
          <a:lstStyle/>
          <a:p>
            <a:r>
              <a:rPr lang="en-US" sz="1200" b="0" i="0">
                <a:solidFill>
                  <a:srgbClr val="C80000"/>
                </a:solidFill>
                <a:effectLst/>
                <a:latin typeface="Consolas" panose="020B0609020204030204" pitchFamily="49" charset="0"/>
              </a:rPr>
              <a:t>“12345abcde67890xyz12345abcde67890”</a:t>
            </a:r>
            <a:endParaRPr lang="en-US" sz="1200"/>
          </a:p>
        </p:txBody>
      </p:sp>
      <p:cxnSp>
        <p:nvCxnSpPr>
          <p:cNvPr id="28" name="Straight Arrow Connector 27">
            <a:extLst>
              <a:ext uri="{FF2B5EF4-FFF2-40B4-BE49-F238E27FC236}">
                <a16:creationId xmlns:a16="http://schemas.microsoft.com/office/drawing/2014/main" id="{E3B6869C-D80F-6812-FD62-66522B89B952}"/>
              </a:ext>
            </a:extLst>
          </p:cNvPr>
          <p:cNvCxnSpPr>
            <a:cxnSpLocks/>
          </p:cNvCxnSpPr>
          <p:nvPr/>
        </p:nvCxnSpPr>
        <p:spPr>
          <a:xfrm flipH="1">
            <a:off x="4111188" y="2780413"/>
            <a:ext cx="943805" cy="1454017"/>
          </a:xfrm>
          <a:prstGeom prst="straightConnector1">
            <a:avLst/>
          </a:prstGeom>
          <a:ln>
            <a:solidFill>
              <a:schemeClr val="tx1"/>
            </a:solidFill>
            <a:prstDash val="dashDot"/>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2121810-F864-F825-62B8-FD113B4C429C}"/>
              </a:ext>
            </a:extLst>
          </p:cNvPr>
          <p:cNvCxnSpPr>
            <a:cxnSpLocks/>
          </p:cNvCxnSpPr>
          <p:nvPr/>
        </p:nvCxnSpPr>
        <p:spPr>
          <a:xfrm flipV="1">
            <a:off x="5426110" y="1838848"/>
            <a:ext cx="2022341" cy="431109"/>
          </a:xfrm>
          <a:prstGeom prst="straightConnector1">
            <a:avLst/>
          </a:prstGeom>
          <a:ln>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BE2DF063-6054-43B1-55FC-53F6EF6D5B3C}"/>
              </a:ext>
            </a:extLst>
          </p:cNvPr>
          <p:cNvCxnSpPr>
            <a:cxnSpLocks/>
          </p:cNvCxnSpPr>
          <p:nvPr/>
        </p:nvCxnSpPr>
        <p:spPr>
          <a:xfrm flipH="1" flipV="1">
            <a:off x="4320791" y="4464872"/>
            <a:ext cx="3561214" cy="410987"/>
          </a:xfrm>
          <a:prstGeom prst="straightConnector1">
            <a:avLst/>
          </a:prstGeom>
          <a:ln>
            <a:solidFill>
              <a:schemeClr val="tx1"/>
            </a:solidFill>
            <a:prstDash val="dashDot"/>
            <a:headEnd type="triangle"/>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2486BA7-0B9B-23D1-4910-224B1CBCAB5B}"/>
              </a:ext>
            </a:extLst>
          </p:cNvPr>
          <p:cNvSpPr txBox="1"/>
          <p:nvPr/>
        </p:nvSpPr>
        <p:spPr>
          <a:xfrm>
            <a:off x="1607211" y="2500399"/>
            <a:ext cx="2975879" cy="307777"/>
          </a:xfrm>
          <a:prstGeom prst="rect">
            <a:avLst/>
          </a:prstGeom>
          <a:noFill/>
        </p:spPr>
        <p:txBody>
          <a:bodyPr wrap="none" lIns="0" tIns="0" rIns="0" bIns="0" rtlCol="0">
            <a:spAutoFit/>
          </a:bodyPr>
          <a:lstStyle/>
          <a:p>
            <a:pPr algn="l"/>
            <a:r>
              <a:rPr lang="en-US" sz="2000">
                <a:solidFill>
                  <a:schemeClr val="accent2"/>
                </a:solidFill>
              </a:rPr>
              <a:t>NEW</a:t>
            </a:r>
            <a:r>
              <a:rPr lang="en-US" sz="2000"/>
              <a:t> Azure Portal support</a:t>
            </a:r>
          </a:p>
        </p:txBody>
      </p:sp>
    </p:spTree>
    <p:extLst>
      <p:ext uri="{BB962C8B-B14F-4D97-AF65-F5344CB8AC3E}">
        <p14:creationId xmlns:p14="http://schemas.microsoft.com/office/powerpoint/2010/main" val="18218005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9"/>
                                        </p:tgtEl>
                                        <p:attrNameLst>
                                          <p:attrName>style.visibility</p:attrName>
                                        </p:attrNameLst>
                                      </p:cBhvr>
                                      <p:to>
                                        <p:strVal val="visible"/>
                                      </p:to>
                                    </p:set>
                                    <p:animEffect transition="in" filter="fade">
                                      <p:cBhvr>
                                        <p:cTn id="33" dur="500"/>
                                        <p:tgtEl>
                                          <p:spTgt spid="2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21"/>
                                        </p:tgtEl>
                                      </p:cBhvr>
                                    </p:animEffect>
                                    <p:set>
                                      <p:cBhvr>
                                        <p:cTn id="38" dur="1" fill="hold">
                                          <p:stCondLst>
                                            <p:cond delay="499"/>
                                          </p:stCondLst>
                                        </p:cTn>
                                        <p:tgtEl>
                                          <p:spTgt spid="21"/>
                                        </p:tgtEl>
                                        <p:attrNameLst>
                                          <p:attrName>style.visibility</p:attrName>
                                        </p:attrNameLst>
                                      </p:cBhvr>
                                      <p:to>
                                        <p:strVal val="hidden"/>
                                      </p:to>
                                    </p:set>
                                  </p:childTnLst>
                                </p:cTn>
                              </p:par>
                              <p:par>
                                <p:cTn id="39" presetID="10" presetClass="entr" presetSubtype="0" fill="hold" nodeType="withEffect">
                                  <p:stCondLst>
                                    <p:cond delay="0"/>
                                  </p:stCondLst>
                                  <p:childTnLst>
                                    <p:set>
                                      <p:cBhvr>
                                        <p:cTn id="40" dur="1" fill="hold">
                                          <p:stCondLst>
                                            <p:cond delay="0"/>
                                          </p:stCondLst>
                                        </p:cTn>
                                        <p:tgtEl>
                                          <p:spTgt spid="35"/>
                                        </p:tgtEl>
                                        <p:attrNameLst>
                                          <p:attrName>style.visibility</p:attrName>
                                        </p:attrNameLst>
                                      </p:cBhvr>
                                      <p:to>
                                        <p:strVal val="visible"/>
                                      </p:to>
                                    </p:set>
                                    <p:animEffect transition="in" filter="fade">
                                      <p:cBhvr>
                                        <p:cTn id="41"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049EA-114C-E937-DA93-601E29D967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A6DD3-737B-A867-261D-4D618E9FEFA6}"/>
              </a:ext>
            </a:extLst>
          </p:cNvPr>
          <p:cNvSpPr>
            <a:spLocks noGrp="1"/>
          </p:cNvSpPr>
          <p:nvPr>
            <p:ph type="title"/>
          </p:nvPr>
        </p:nvSpPr>
        <p:spPr>
          <a:xfrm>
            <a:off x="588263" y="457200"/>
            <a:ext cx="11018520" cy="553998"/>
          </a:xfrm>
        </p:spPr>
        <p:txBody>
          <a:bodyPr/>
          <a:lstStyle/>
          <a:p>
            <a:r>
              <a:rPr lang="en-US"/>
              <a:t>Securing SQL Server 2025</a:t>
            </a:r>
          </a:p>
        </p:txBody>
      </p:sp>
      <p:sp>
        <p:nvSpPr>
          <p:cNvPr id="3" name="TextBox 2">
            <a:extLst>
              <a:ext uri="{FF2B5EF4-FFF2-40B4-BE49-F238E27FC236}">
                <a16:creationId xmlns:a16="http://schemas.microsoft.com/office/drawing/2014/main" id="{6C2D3C1E-3BF0-C86C-6D7C-E09DCEB4112E}"/>
              </a:ext>
            </a:extLst>
          </p:cNvPr>
          <p:cNvSpPr txBox="1"/>
          <p:nvPr/>
        </p:nvSpPr>
        <p:spPr>
          <a:xfrm>
            <a:off x="460968" y="1775506"/>
            <a:ext cx="11731032" cy="4001095"/>
          </a:xfrm>
          <a:prstGeom prst="rect">
            <a:avLst/>
          </a:prstGeom>
          <a:noFill/>
        </p:spPr>
        <p:txBody>
          <a:bodyPr wrap="none" lIns="0" tIns="0" rIns="0" bIns="0" rtlCol="0">
            <a:spAutoFit/>
          </a:bodyPr>
          <a:lstStyle/>
          <a:p>
            <a:r>
              <a:rPr lang="en-US" sz="2400" dirty="0">
                <a:solidFill>
                  <a:schemeClr val="accent2"/>
                </a:solidFill>
                <a:latin typeface="+mj-lt"/>
              </a:rPr>
              <a:t>Security cache improvements</a:t>
            </a:r>
          </a:p>
          <a:p>
            <a:r>
              <a:rPr lang="en-US" sz="2000" dirty="0"/>
              <a:t>Reduce cache invalidation to speed up non-cache permission checks</a:t>
            </a:r>
          </a:p>
          <a:p>
            <a:endParaRPr lang="en-US" sz="2000" dirty="0"/>
          </a:p>
          <a:p>
            <a:r>
              <a:rPr lang="en-US" sz="2400" dirty="0">
                <a:solidFill>
                  <a:schemeClr val="accent2"/>
                </a:solidFill>
                <a:latin typeface="+mj-lt"/>
              </a:rPr>
              <a:t>TDS 8.0/TLS 1.3 support for tools and features</a:t>
            </a:r>
          </a:p>
          <a:p>
            <a:r>
              <a:rPr lang="en-US" sz="2000" dirty="0"/>
              <a:t>Ensuring our tools and features use TDS 8.0/TLS 1.3</a:t>
            </a:r>
          </a:p>
          <a:p>
            <a:endParaRPr lang="en-US" sz="2000" dirty="0"/>
          </a:p>
          <a:p>
            <a:r>
              <a:rPr lang="en-US" sz="2400" dirty="0">
                <a:solidFill>
                  <a:schemeClr val="accent2"/>
                </a:solidFill>
                <a:latin typeface="+mj-lt"/>
              </a:rPr>
              <a:t>Optimal Asymmetric Encryption Padding (OAEP) support for encryption</a:t>
            </a:r>
          </a:p>
          <a:p>
            <a:r>
              <a:rPr lang="en-US" sz="2000" dirty="0"/>
              <a:t>Uses a combination of a hash function and a mask generation function to create a more secure padding</a:t>
            </a:r>
          </a:p>
          <a:p>
            <a:endParaRPr lang="en-US" sz="2000" dirty="0"/>
          </a:p>
          <a:p>
            <a:r>
              <a:rPr lang="en-US" sz="2400" dirty="0">
                <a:solidFill>
                  <a:schemeClr val="accent2"/>
                </a:solidFill>
                <a:latin typeface="+mj-lt"/>
              </a:rPr>
              <a:t>PBKDF password hashing</a:t>
            </a:r>
          </a:p>
          <a:p>
            <a:r>
              <a:rPr lang="en-US" sz="2000" dirty="0"/>
              <a:t>Enhanced password hashing to meet NIST guidelines</a:t>
            </a:r>
          </a:p>
          <a:p>
            <a:pPr algn="l"/>
            <a:endParaRPr lang="en-US" sz="2000" dirty="0"/>
          </a:p>
        </p:txBody>
      </p:sp>
    </p:spTree>
    <p:extLst>
      <p:ext uri="{BB962C8B-B14F-4D97-AF65-F5344CB8AC3E}">
        <p14:creationId xmlns:p14="http://schemas.microsoft.com/office/powerpoint/2010/main" val="719751311"/>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D52D5-65F0-C934-9024-27B96CF1DF81}"/>
              </a:ext>
            </a:extLst>
          </p:cNvPr>
          <p:cNvSpPr>
            <a:spLocks noGrp="1"/>
          </p:cNvSpPr>
          <p:nvPr>
            <p:ph type="title"/>
          </p:nvPr>
        </p:nvSpPr>
        <p:spPr>
          <a:xfrm>
            <a:off x="588963" y="2886075"/>
            <a:ext cx="3154362" cy="1014413"/>
          </a:xfrm>
        </p:spPr>
        <p:txBody>
          <a:bodyPr/>
          <a:lstStyle/>
          <a:p>
            <a:r>
              <a:rPr lang="en-US"/>
              <a:t>Some T-SQL Love</a:t>
            </a:r>
          </a:p>
        </p:txBody>
      </p:sp>
      <p:sp>
        <p:nvSpPr>
          <p:cNvPr id="5" name="Rectangle: Rounded Corners 18">
            <a:extLst>
              <a:ext uri="{FF2B5EF4-FFF2-40B4-BE49-F238E27FC236}">
                <a16:creationId xmlns:a16="http://schemas.microsoft.com/office/drawing/2014/main" id="{1991DA25-4419-036B-2069-45AD7D8F4C69}"/>
              </a:ext>
              <a:ext uri="{C183D7F6-B498-43B3-948B-1728B52AA6E4}">
                <adec:decorative xmlns:adec="http://schemas.microsoft.com/office/drawing/2017/decorative" val="0"/>
              </a:ext>
            </a:extLst>
          </p:cNvPr>
          <p:cNvSpPr/>
          <p:nvPr/>
        </p:nvSpPr>
        <p:spPr bwMode="auto">
          <a:xfrm>
            <a:off x="4356099" y="632284"/>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1" name="Rectangle: Rounded Corners 18">
            <a:extLst>
              <a:ext uri="{FF2B5EF4-FFF2-40B4-BE49-F238E27FC236}">
                <a16:creationId xmlns:a16="http://schemas.microsoft.com/office/drawing/2014/main" id="{249A9CF1-ABCF-0E23-8271-66F29419B5A2}"/>
              </a:ext>
              <a:ext uri="{C183D7F6-B498-43B3-948B-1728B52AA6E4}">
                <adec:decorative xmlns:adec="http://schemas.microsoft.com/office/drawing/2017/decorative" val="0"/>
              </a:ext>
            </a:extLst>
          </p:cNvPr>
          <p:cNvSpPr/>
          <p:nvPr/>
        </p:nvSpPr>
        <p:spPr bwMode="auto">
          <a:xfrm>
            <a:off x="4356099" y="2514600"/>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2" name="Rectangle: Rounded Corners 18">
            <a:extLst>
              <a:ext uri="{FF2B5EF4-FFF2-40B4-BE49-F238E27FC236}">
                <a16:creationId xmlns:a16="http://schemas.microsoft.com/office/drawing/2014/main" id="{95AED792-6ED7-D7F2-FB4A-64DE6BFB210F}"/>
              </a:ext>
              <a:ext uri="{C183D7F6-B498-43B3-948B-1728B52AA6E4}">
                <adec:decorative xmlns:adec="http://schemas.microsoft.com/office/drawing/2017/decorative" val="0"/>
              </a:ext>
            </a:extLst>
          </p:cNvPr>
          <p:cNvSpPr/>
          <p:nvPr/>
        </p:nvSpPr>
        <p:spPr bwMode="auto">
          <a:xfrm>
            <a:off x="6838156" y="2514600"/>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3" name="Rectangle: Rounded Corners 18">
            <a:extLst>
              <a:ext uri="{FF2B5EF4-FFF2-40B4-BE49-F238E27FC236}">
                <a16:creationId xmlns:a16="http://schemas.microsoft.com/office/drawing/2014/main" id="{00ACF764-FEBE-9A45-6666-FE7144162A20}"/>
              </a:ext>
              <a:ext uri="{C183D7F6-B498-43B3-948B-1728B52AA6E4}">
                <adec:decorative xmlns:adec="http://schemas.microsoft.com/office/drawing/2017/decorative" val="0"/>
              </a:ext>
            </a:extLst>
          </p:cNvPr>
          <p:cNvSpPr/>
          <p:nvPr/>
        </p:nvSpPr>
        <p:spPr bwMode="auto">
          <a:xfrm>
            <a:off x="9320212" y="2514600"/>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4" name="Rectangle: Rounded Corners 18">
            <a:extLst>
              <a:ext uri="{FF2B5EF4-FFF2-40B4-BE49-F238E27FC236}">
                <a16:creationId xmlns:a16="http://schemas.microsoft.com/office/drawing/2014/main" id="{39C4C30E-F2A1-F38F-A81D-01748035BDAB}"/>
              </a:ext>
              <a:ext uri="{C183D7F6-B498-43B3-948B-1728B52AA6E4}">
                <adec:decorative xmlns:adec="http://schemas.microsoft.com/office/drawing/2017/decorative" val="0"/>
              </a:ext>
            </a:extLst>
          </p:cNvPr>
          <p:cNvSpPr/>
          <p:nvPr/>
        </p:nvSpPr>
        <p:spPr bwMode="auto">
          <a:xfrm>
            <a:off x="4356099" y="4399179"/>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5" name="Rectangle: Rounded Corners 18">
            <a:extLst>
              <a:ext uri="{FF2B5EF4-FFF2-40B4-BE49-F238E27FC236}">
                <a16:creationId xmlns:a16="http://schemas.microsoft.com/office/drawing/2014/main" id="{BA588E15-B181-74C5-EFA4-BD14DB5DA6BB}"/>
              </a:ext>
              <a:ext uri="{C183D7F6-B498-43B3-948B-1728B52AA6E4}">
                <adec:decorative xmlns:adec="http://schemas.microsoft.com/office/drawing/2017/decorative" val="0"/>
              </a:ext>
            </a:extLst>
          </p:cNvPr>
          <p:cNvSpPr/>
          <p:nvPr/>
        </p:nvSpPr>
        <p:spPr bwMode="auto">
          <a:xfrm>
            <a:off x="6838156" y="4399179"/>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6" name="Rectangle: Rounded Corners 18">
            <a:extLst>
              <a:ext uri="{FF2B5EF4-FFF2-40B4-BE49-F238E27FC236}">
                <a16:creationId xmlns:a16="http://schemas.microsoft.com/office/drawing/2014/main" id="{E9DF3EB8-C982-E7F1-3B35-7BE01EDC13DD}"/>
              </a:ext>
              <a:ext uri="{C183D7F6-B498-43B3-948B-1728B52AA6E4}">
                <adec:decorative xmlns:adec="http://schemas.microsoft.com/office/drawing/2017/decorative" val="0"/>
              </a:ext>
            </a:extLst>
          </p:cNvPr>
          <p:cNvSpPr/>
          <p:nvPr/>
        </p:nvSpPr>
        <p:spPr bwMode="auto">
          <a:xfrm>
            <a:off x="9320212" y="4399179"/>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7" name="Rectangle: Rounded Corners 18">
            <a:extLst>
              <a:ext uri="{FF2B5EF4-FFF2-40B4-BE49-F238E27FC236}">
                <a16:creationId xmlns:a16="http://schemas.microsoft.com/office/drawing/2014/main" id="{F0943081-2ABD-644B-AE5D-3DD2BD91EE20}"/>
              </a:ext>
              <a:ext uri="{C183D7F6-B498-43B3-948B-1728B52AA6E4}">
                <adec:decorative xmlns:adec="http://schemas.microsoft.com/office/drawing/2017/decorative" val="0"/>
              </a:ext>
            </a:extLst>
          </p:cNvPr>
          <p:cNvSpPr/>
          <p:nvPr/>
        </p:nvSpPr>
        <p:spPr bwMode="auto">
          <a:xfrm>
            <a:off x="6838156" y="632284"/>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8" name="Rectangle: Rounded Corners 18">
            <a:extLst>
              <a:ext uri="{FF2B5EF4-FFF2-40B4-BE49-F238E27FC236}">
                <a16:creationId xmlns:a16="http://schemas.microsoft.com/office/drawing/2014/main" id="{6D606022-BF1E-BCA6-39F2-6D34651D1FF9}"/>
              </a:ext>
              <a:ext uri="{C183D7F6-B498-43B3-948B-1728B52AA6E4}">
                <adec:decorative xmlns:adec="http://schemas.microsoft.com/office/drawing/2017/decorative" val="0"/>
              </a:ext>
            </a:extLst>
          </p:cNvPr>
          <p:cNvSpPr/>
          <p:nvPr/>
        </p:nvSpPr>
        <p:spPr bwMode="auto">
          <a:xfrm>
            <a:off x="9320212" y="632284"/>
            <a:ext cx="2295525" cy="1700212"/>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20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29" name="Content Placeholder 2">
            <a:extLst>
              <a:ext uri="{FF2B5EF4-FFF2-40B4-BE49-F238E27FC236}">
                <a16:creationId xmlns:a16="http://schemas.microsoft.com/office/drawing/2014/main" id="{9192840B-C59E-3E61-3C52-DA5EF1046A31}"/>
              </a:ext>
            </a:extLst>
          </p:cNvPr>
          <p:cNvSpPr txBox="1">
            <a:spLocks/>
          </p:cNvSpPr>
          <p:nvPr/>
        </p:nvSpPr>
        <p:spPr>
          <a:xfrm>
            <a:off x="4419600" y="1165687"/>
            <a:ext cx="2166938" cy="61555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US" sz="2000" b="1"/>
              <a:t>RegEx</a:t>
            </a:r>
            <a:r>
              <a:rPr lang="en-US" sz="2000"/>
              <a:t> </a:t>
            </a:r>
            <a:br>
              <a:rPr lang="en-US" sz="2000"/>
            </a:br>
            <a:r>
              <a:rPr lang="en-US" sz="2000"/>
              <a:t>functions</a:t>
            </a:r>
          </a:p>
        </p:txBody>
      </p:sp>
      <p:sp>
        <p:nvSpPr>
          <p:cNvPr id="30" name="Content Placeholder 2">
            <a:extLst>
              <a:ext uri="{FF2B5EF4-FFF2-40B4-BE49-F238E27FC236}">
                <a16:creationId xmlns:a16="http://schemas.microsoft.com/office/drawing/2014/main" id="{2D65B57D-65FB-7216-3C5F-F1FA4892F2D4}"/>
              </a:ext>
            </a:extLst>
          </p:cNvPr>
          <p:cNvSpPr txBox="1">
            <a:spLocks/>
          </p:cNvSpPr>
          <p:nvPr/>
        </p:nvSpPr>
        <p:spPr>
          <a:xfrm>
            <a:off x="6900864" y="1337137"/>
            <a:ext cx="2166938" cy="307777"/>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2000" b="1"/>
              <a:t>PRODUCT()</a:t>
            </a:r>
          </a:p>
        </p:txBody>
      </p:sp>
      <p:sp>
        <p:nvSpPr>
          <p:cNvPr id="31" name="Content Placeholder 2">
            <a:extLst>
              <a:ext uri="{FF2B5EF4-FFF2-40B4-BE49-F238E27FC236}">
                <a16:creationId xmlns:a16="http://schemas.microsoft.com/office/drawing/2014/main" id="{AF2FB0A3-01E3-208D-97FE-F8B719012BB7}"/>
              </a:ext>
            </a:extLst>
          </p:cNvPr>
          <p:cNvSpPr txBox="1">
            <a:spLocks/>
          </p:cNvSpPr>
          <p:nvPr/>
        </p:nvSpPr>
        <p:spPr>
          <a:xfrm>
            <a:off x="9372600" y="1165687"/>
            <a:ext cx="2166938" cy="61555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US" sz="2000" b="1"/>
              <a:t>BASE64</a:t>
            </a:r>
            <a:r>
              <a:rPr lang="en-US" sz="2000"/>
              <a:t> </a:t>
            </a:r>
            <a:br>
              <a:rPr lang="en-US" sz="2000"/>
            </a:br>
            <a:r>
              <a:rPr lang="en-US" sz="2000"/>
              <a:t>functions</a:t>
            </a:r>
          </a:p>
        </p:txBody>
      </p:sp>
      <p:sp>
        <p:nvSpPr>
          <p:cNvPr id="32" name="Content Placeholder 2">
            <a:extLst>
              <a:ext uri="{FF2B5EF4-FFF2-40B4-BE49-F238E27FC236}">
                <a16:creationId xmlns:a16="http://schemas.microsoft.com/office/drawing/2014/main" id="{92455B4A-CC1D-58C4-A725-EF917706DAD8}"/>
              </a:ext>
            </a:extLst>
          </p:cNvPr>
          <p:cNvSpPr txBox="1">
            <a:spLocks/>
          </p:cNvSpPr>
          <p:nvPr/>
        </p:nvSpPr>
        <p:spPr>
          <a:xfrm>
            <a:off x="4419600" y="2886078"/>
            <a:ext cx="2166938" cy="984885"/>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US" sz="2000" b="1"/>
              <a:t>Fuzzy string match</a:t>
            </a:r>
            <a:r>
              <a:rPr lang="en-US" sz="2000"/>
              <a:t> </a:t>
            </a:r>
          </a:p>
          <a:p>
            <a:pPr marL="0" indent="0" algn="ctr">
              <a:buFont typeface="Wingdings" panose="05000000000000000000" pitchFamily="2" charset="2"/>
              <a:buNone/>
            </a:pPr>
            <a:r>
              <a:rPr lang="en-US" sz="2000"/>
              <a:t>functions</a:t>
            </a:r>
          </a:p>
        </p:txBody>
      </p:sp>
      <p:sp>
        <p:nvSpPr>
          <p:cNvPr id="33" name="Content Placeholder 2">
            <a:extLst>
              <a:ext uri="{FF2B5EF4-FFF2-40B4-BE49-F238E27FC236}">
                <a16:creationId xmlns:a16="http://schemas.microsoft.com/office/drawing/2014/main" id="{B4462023-A5BC-DAA8-23D1-F63B4EE25992}"/>
              </a:ext>
            </a:extLst>
          </p:cNvPr>
          <p:cNvSpPr txBox="1">
            <a:spLocks/>
          </p:cNvSpPr>
          <p:nvPr/>
        </p:nvSpPr>
        <p:spPr>
          <a:xfrm>
            <a:off x="6900864" y="3057528"/>
            <a:ext cx="2166938" cy="61555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2000" b="1"/>
              <a:t>CURRENT_DATE</a:t>
            </a:r>
            <a:r>
              <a:rPr lang="en-US" sz="2000"/>
              <a:t> returns DATE</a:t>
            </a:r>
          </a:p>
        </p:txBody>
      </p:sp>
      <p:sp>
        <p:nvSpPr>
          <p:cNvPr id="34" name="Content Placeholder 2">
            <a:extLst>
              <a:ext uri="{FF2B5EF4-FFF2-40B4-BE49-F238E27FC236}">
                <a16:creationId xmlns:a16="http://schemas.microsoft.com/office/drawing/2014/main" id="{20142068-46BF-0A57-2BEE-DCA6B7783EE8}"/>
              </a:ext>
            </a:extLst>
          </p:cNvPr>
          <p:cNvSpPr txBox="1">
            <a:spLocks/>
          </p:cNvSpPr>
          <p:nvPr/>
        </p:nvSpPr>
        <p:spPr>
          <a:xfrm>
            <a:off x="9372600" y="3057528"/>
            <a:ext cx="2166938" cy="6771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US" sz="2000" b="1"/>
              <a:t>SUBSTRING()</a:t>
            </a:r>
            <a:r>
              <a:rPr lang="en-US" sz="2000"/>
              <a:t> </a:t>
            </a:r>
          </a:p>
          <a:p>
            <a:pPr marL="0" indent="0" algn="ctr">
              <a:buFont typeface="Wingdings" panose="05000000000000000000" pitchFamily="2" charset="2"/>
              <a:buNone/>
            </a:pPr>
            <a:r>
              <a:rPr lang="en-US" sz="2000"/>
              <a:t>optional length</a:t>
            </a:r>
          </a:p>
        </p:txBody>
      </p:sp>
      <p:sp>
        <p:nvSpPr>
          <p:cNvPr id="35" name="Content Placeholder 2">
            <a:extLst>
              <a:ext uri="{FF2B5EF4-FFF2-40B4-BE49-F238E27FC236}">
                <a16:creationId xmlns:a16="http://schemas.microsoft.com/office/drawing/2014/main" id="{D13437BB-5849-D0C0-E367-2986D5CA5FE4}"/>
              </a:ext>
            </a:extLst>
          </p:cNvPr>
          <p:cNvSpPr txBox="1">
            <a:spLocks/>
          </p:cNvSpPr>
          <p:nvPr/>
        </p:nvSpPr>
        <p:spPr>
          <a:xfrm>
            <a:off x="4419600" y="5068905"/>
            <a:ext cx="2166938" cy="307777"/>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2000" b="1"/>
              <a:t>UNISTR()</a:t>
            </a:r>
          </a:p>
        </p:txBody>
      </p:sp>
      <p:sp>
        <p:nvSpPr>
          <p:cNvPr id="36" name="Content Placeholder 2">
            <a:extLst>
              <a:ext uri="{FF2B5EF4-FFF2-40B4-BE49-F238E27FC236}">
                <a16:creationId xmlns:a16="http://schemas.microsoft.com/office/drawing/2014/main" id="{0229CE33-B188-D953-9E87-76620EBDBEE6}"/>
              </a:ext>
            </a:extLst>
          </p:cNvPr>
          <p:cNvSpPr txBox="1">
            <a:spLocks/>
          </p:cNvSpPr>
          <p:nvPr/>
        </p:nvSpPr>
        <p:spPr>
          <a:xfrm>
            <a:off x="6900864" y="4761128"/>
            <a:ext cx="2166938" cy="923330"/>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2000" b="1"/>
              <a:t>||</a:t>
            </a:r>
            <a:r>
              <a:rPr lang="en-US" sz="2000"/>
              <a:t> </a:t>
            </a:r>
            <a:br>
              <a:rPr lang="en-US" sz="2000"/>
            </a:br>
            <a:r>
              <a:rPr lang="en-US" sz="2000"/>
              <a:t>string concat operator</a:t>
            </a:r>
          </a:p>
        </p:txBody>
      </p:sp>
      <p:sp>
        <p:nvSpPr>
          <p:cNvPr id="37" name="Content Placeholder 2">
            <a:extLst>
              <a:ext uri="{FF2B5EF4-FFF2-40B4-BE49-F238E27FC236}">
                <a16:creationId xmlns:a16="http://schemas.microsoft.com/office/drawing/2014/main" id="{C1200295-A7E5-4DEB-AEFC-A25EB785D438}"/>
              </a:ext>
            </a:extLst>
          </p:cNvPr>
          <p:cNvSpPr txBox="1">
            <a:spLocks/>
          </p:cNvSpPr>
          <p:nvPr/>
        </p:nvSpPr>
        <p:spPr>
          <a:xfrm>
            <a:off x="9372600" y="4915017"/>
            <a:ext cx="2166938" cy="615553"/>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US" sz="2000" b="1"/>
              <a:t>DATEADD()</a:t>
            </a:r>
            <a:r>
              <a:rPr lang="en-US" sz="2000"/>
              <a:t> supports bigint</a:t>
            </a:r>
          </a:p>
        </p:txBody>
      </p:sp>
      <p:pic>
        <p:nvPicPr>
          <p:cNvPr id="4" name="Graphic 3" descr="Heart with solid fill">
            <a:extLst>
              <a:ext uri="{FF2B5EF4-FFF2-40B4-BE49-F238E27FC236}">
                <a16:creationId xmlns:a16="http://schemas.microsoft.com/office/drawing/2014/main" id="{217D9BC8-CDA6-98E1-D930-2256CDEEF35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54480" y="3364706"/>
            <a:ext cx="914400" cy="914400"/>
          </a:xfrm>
          <a:prstGeom prst="rect">
            <a:avLst/>
          </a:prstGeom>
        </p:spPr>
      </p:pic>
    </p:spTree>
    <p:extLst>
      <p:ext uri="{BB962C8B-B14F-4D97-AF65-F5344CB8AC3E}">
        <p14:creationId xmlns:p14="http://schemas.microsoft.com/office/powerpoint/2010/main" val="1754217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CD107-995F-94AA-5E71-1A3F6A1EE8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279825-1BBC-D6A7-16E3-C822A8AA5A48}"/>
              </a:ext>
            </a:extLst>
          </p:cNvPr>
          <p:cNvSpPr>
            <a:spLocks noGrp="1"/>
          </p:cNvSpPr>
          <p:nvPr>
            <p:ph type="title"/>
          </p:nvPr>
        </p:nvSpPr>
        <p:spPr>
          <a:xfrm>
            <a:off x="585216" y="2039730"/>
            <a:ext cx="6217920" cy="2215991"/>
          </a:xfrm>
        </p:spPr>
        <p:txBody>
          <a:bodyPr/>
          <a:lstStyle/>
          <a:p>
            <a:r>
              <a:rPr lang="en-US"/>
              <a:t>Demo:</a:t>
            </a:r>
            <a:br>
              <a:rPr lang="en-US"/>
            </a:br>
            <a:r>
              <a:rPr lang="en-US"/>
              <a:t> </a:t>
            </a:r>
            <a:br>
              <a:rPr lang="en-US"/>
            </a:br>
            <a:r>
              <a:rPr lang="en-US"/>
              <a:t>T-SQL fun in SQL Server 2025</a:t>
            </a:r>
          </a:p>
        </p:txBody>
      </p:sp>
    </p:spTree>
    <p:extLst>
      <p:ext uri="{BB962C8B-B14F-4D97-AF65-F5344CB8AC3E}">
        <p14:creationId xmlns:p14="http://schemas.microsoft.com/office/powerpoint/2010/main" val="723324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75659-4287-BF54-D619-D808284F3728}"/>
            </a:ext>
          </a:extLst>
        </p:cNvPr>
        <p:cNvGrpSpPr/>
        <p:nvPr/>
      </p:nvGrpSpPr>
      <p:grpSpPr>
        <a:xfrm>
          <a:off x="0" y="0"/>
          <a:ext cx="0" cy="0"/>
          <a:chOff x="0" y="0"/>
          <a:chExt cx="0" cy="0"/>
        </a:xfrm>
      </p:grpSpPr>
      <p:pic>
        <p:nvPicPr>
          <p:cNvPr id="10" name="Picture 9" descr="Computer script on a screen">
            <a:extLst>
              <a:ext uri="{FF2B5EF4-FFF2-40B4-BE49-F238E27FC236}">
                <a16:creationId xmlns:a16="http://schemas.microsoft.com/office/drawing/2014/main" id="{426F303D-4111-DB07-CD6B-AB9E4855CF58}"/>
              </a:ext>
            </a:extLst>
          </p:cNvPr>
          <p:cNvPicPr>
            <a:picLocks noChangeAspect="1"/>
          </p:cNvPicPr>
          <p:nvPr/>
        </p:nvPicPr>
        <p:blipFill>
          <a:blip r:embed="rId3"/>
          <a:srcRect t="5981" b="9750"/>
          <a:stretch>
            <a:fillRect/>
          </a:stretch>
        </p:blipFill>
        <p:spPr>
          <a:xfrm>
            <a:off x="20" y="10"/>
            <a:ext cx="12191980" cy="6857990"/>
          </a:xfrm>
          <a:prstGeom prst="rect">
            <a:avLst/>
          </a:prstGeom>
          <a:noFill/>
        </p:spPr>
      </p:pic>
      <p:sp>
        <p:nvSpPr>
          <p:cNvPr id="6" name="Title 5">
            <a:extLst>
              <a:ext uri="{FF2B5EF4-FFF2-40B4-BE49-F238E27FC236}">
                <a16:creationId xmlns:a16="http://schemas.microsoft.com/office/drawing/2014/main" id="{2D380D49-FDA2-3205-8411-4AFE54DE7E93}"/>
              </a:ext>
            </a:extLst>
          </p:cNvPr>
          <p:cNvSpPr>
            <a:spLocks noGrp="1"/>
          </p:cNvSpPr>
          <p:nvPr>
            <p:ph type="title"/>
          </p:nvPr>
        </p:nvSpPr>
        <p:spPr>
          <a:xfrm>
            <a:off x="0" y="3657600"/>
            <a:ext cx="12192000" cy="3200400"/>
          </a:xfrm>
        </p:spPr>
        <p:txBody>
          <a:bodyPr wrap="square" anchor="b">
            <a:normAutofit/>
          </a:bodyPr>
          <a:lstStyle/>
          <a:p>
            <a:r>
              <a:rPr lang="en-US"/>
              <a:t>Developers need better </a:t>
            </a:r>
            <a:br>
              <a:rPr lang="en-US"/>
            </a:br>
            <a:r>
              <a:rPr lang="en-US"/>
              <a:t>pattern matching using T-SQL</a:t>
            </a:r>
          </a:p>
        </p:txBody>
      </p:sp>
    </p:spTree>
    <p:extLst>
      <p:ext uri="{BB962C8B-B14F-4D97-AF65-F5344CB8AC3E}">
        <p14:creationId xmlns:p14="http://schemas.microsoft.com/office/powerpoint/2010/main" val="3216884548"/>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2E260-5422-39E9-0AE4-FA8E2B6F6EA8}"/>
              </a:ext>
            </a:extLst>
          </p:cNvPr>
          <p:cNvSpPr>
            <a:spLocks noGrp="1"/>
          </p:cNvSpPr>
          <p:nvPr>
            <p:ph type="title"/>
          </p:nvPr>
        </p:nvSpPr>
        <p:spPr/>
        <p:txBody>
          <a:bodyPr/>
          <a:lstStyle/>
          <a:p>
            <a:r>
              <a:rPr lang="en-US"/>
              <a:t>Show RegEx demo</a:t>
            </a:r>
          </a:p>
        </p:txBody>
      </p:sp>
      <p:pic>
        <p:nvPicPr>
          <p:cNvPr id="4" name="Scene 1- REGEXP_LIKE">
            <a:hlinkClick r:id="" action="ppaction://media"/>
            <a:extLst>
              <a:ext uri="{FF2B5EF4-FFF2-40B4-BE49-F238E27FC236}">
                <a16:creationId xmlns:a16="http://schemas.microsoft.com/office/drawing/2014/main" id="{46D258B7-885B-2488-C825-E42D1FEC2EA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2174811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08897-5F2E-99D9-2881-5C64335F87CF}"/>
              </a:ext>
            </a:extLst>
          </p:cNvPr>
          <p:cNvSpPr>
            <a:spLocks noGrp="1"/>
          </p:cNvSpPr>
          <p:nvPr>
            <p:ph type="title"/>
          </p:nvPr>
        </p:nvSpPr>
        <p:spPr>
          <a:xfrm>
            <a:off x="579749" y="991197"/>
            <a:ext cx="4644137" cy="553998"/>
          </a:xfrm>
        </p:spPr>
        <p:txBody>
          <a:bodyPr/>
          <a:lstStyle/>
          <a:p>
            <a:r>
              <a:rPr lang="en-US" dirty="0"/>
              <a:t>Developer Edition</a:t>
            </a:r>
          </a:p>
        </p:txBody>
      </p:sp>
      <p:sp>
        <p:nvSpPr>
          <p:cNvPr id="3" name="Content Placeholder 2">
            <a:extLst>
              <a:ext uri="{FF2B5EF4-FFF2-40B4-BE49-F238E27FC236}">
                <a16:creationId xmlns:a16="http://schemas.microsoft.com/office/drawing/2014/main" id="{BA23A00A-0238-3FEC-9484-11F67918D3B9}"/>
              </a:ext>
            </a:extLst>
          </p:cNvPr>
          <p:cNvSpPr>
            <a:spLocks noGrp="1"/>
          </p:cNvSpPr>
          <p:nvPr>
            <p:ph sz="quarter" idx="4294967295"/>
          </p:nvPr>
        </p:nvSpPr>
        <p:spPr>
          <a:xfrm>
            <a:off x="485156" y="2477807"/>
            <a:ext cx="4267199" cy="2462213"/>
          </a:xfrm>
        </p:spPr>
        <p:txBody>
          <a:bodyPr/>
          <a:lstStyle/>
          <a:p>
            <a:pPr marL="342900" indent="-342900">
              <a:spcBef>
                <a:spcPts val="1205"/>
              </a:spcBef>
              <a:buFont typeface="Wingdings" panose="05000000000000000000" pitchFamily="2" charset="2"/>
              <a:buChar char="ü"/>
            </a:pPr>
            <a:r>
              <a:rPr lang="en-US" sz="2000" dirty="0">
                <a:latin typeface="+mj-lt"/>
              </a:rPr>
              <a:t>Choose your target production deployment: Standard or Enterprise</a:t>
            </a:r>
          </a:p>
          <a:p>
            <a:pPr marL="342900" indent="-342900">
              <a:spcBef>
                <a:spcPts val="1205"/>
              </a:spcBef>
              <a:buFont typeface="Wingdings" panose="05000000000000000000" pitchFamily="2" charset="2"/>
              <a:buChar char="ü"/>
            </a:pPr>
            <a:r>
              <a:rPr lang="en-US" sz="2000" dirty="0">
                <a:latin typeface="+mj-lt"/>
              </a:rPr>
              <a:t>Develop and test with no license costs</a:t>
            </a:r>
          </a:p>
          <a:p>
            <a:pPr marL="342900" indent="-342900">
              <a:spcBef>
                <a:spcPts val="1205"/>
              </a:spcBef>
              <a:buFont typeface="Wingdings" panose="05000000000000000000" pitchFamily="2" charset="2"/>
              <a:buChar char="ü"/>
            </a:pPr>
            <a:r>
              <a:rPr lang="en-US" sz="2000" dirty="0">
                <a:latin typeface="+mj-lt"/>
              </a:rPr>
              <a:t>Features and limits match target deployment</a:t>
            </a:r>
          </a:p>
        </p:txBody>
      </p:sp>
      <p:pic>
        <p:nvPicPr>
          <p:cNvPr id="6" name="Picture 5">
            <a:extLst>
              <a:ext uri="{FF2B5EF4-FFF2-40B4-BE49-F238E27FC236}">
                <a16:creationId xmlns:a16="http://schemas.microsoft.com/office/drawing/2014/main" id="{5CF63249-083D-8F14-0E69-FD927C26FF5D}"/>
              </a:ext>
            </a:extLst>
          </p:cNvPr>
          <p:cNvPicPr>
            <a:picLocks noChangeAspect="1"/>
          </p:cNvPicPr>
          <p:nvPr/>
        </p:nvPicPr>
        <p:blipFill>
          <a:blip r:embed="rId3"/>
          <a:stretch>
            <a:fillRect/>
          </a:stretch>
        </p:blipFill>
        <p:spPr>
          <a:xfrm>
            <a:off x="5131565" y="585788"/>
            <a:ext cx="6480686" cy="5683250"/>
          </a:xfrm>
          <a:prstGeom prst="roundRect">
            <a:avLst>
              <a:gd name="adj" fmla="val 2365"/>
            </a:avLst>
          </a:prstGeom>
        </p:spPr>
      </p:pic>
    </p:spTree>
    <p:extLst>
      <p:ext uri="{BB962C8B-B14F-4D97-AF65-F5344CB8AC3E}">
        <p14:creationId xmlns:p14="http://schemas.microsoft.com/office/powerpoint/2010/main" val="292003293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4342E-9DD7-E2B4-83A7-79CED35E22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29B92E-4DB5-D2F6-666E-2E8BC41D4BA4}"/>
              </a:ext>
            </a:extLst>
          </p:cNvPr>
          <p:cNvSpPr>
            <a:spLocks noGrp="1"/>
          </p:cNvSpPr>
          <p:nvPr>
            <p:ph type="title"/>
          </p:nvPr>
        </p:nvSpPr>
        <p:spPr>
          <a:xfrm>
            <a:off x="588263" y="457200"/>
            <a:ext cx="11018520" cy="553998"/>
          </a:xfrm>
        </p:spPr>
        <p:txBody>
          <a:bodyPr/>
          <a:lstStyle/>
          <a:p>
            <a:r>
              <a:rPr lang="en-US"/>
              <a:t>Bob’s Top 5</a:t>
            </a:r>
          </a:p>
        </p:txBody>
      </p:sp>
      <p:pic>
        <p:nvPicPr>
          <p:cNvPr id="4" name="Picture 3" descr="A person in a suit&#10;&#10;AI-generated content may be incorrect.">
            <a:extLst>
              <a:ext uri="{FF2B5EF4-FFF2-40B4-BE49-F238E27FC236}">
                <a16:creationId xmlns:a16="http://schemas.microsoft.com/office/drawing/2014/main" id="{3D35E8AB-A133-2142-58AE-5A59A7AF6478}"/>
              </a:ext>
            </a:extLst>
          </p:cNvPr>
          <p:cNvPicPr>
            <a:picLocks noChangeAspect="1"/>
          </p:cNvPicPr>
          <p:nvPr/>
        </p:nvPicPr>
        <p:blipFill>
          <a:blip r:embed="rId3"/>
          <a:stretch>
            <a:fillRect/>
          </a:stretch>
        </p:blipFill>
        <p:spPr>
          <a:xfrm>
            <a:off x="10845921" y="251933"/>
            <a:ext cx="1130239" cy="1412799"/>
          </a:xfrm>
          <a:prstGeom prst="rect">
            <a:avLst/>
          </a:prstGeom>
          <a:ln>
            <a:noFill/>
          </a:ln>
          <a:effectLst>
            <a:softEdge rad="112500"/>
          </a:effectLst>
        </p:spPr>
      </p:pic>
      <p:sp>
        <p:nvSpPr>
          <p:cNvPr id="5" name="TextBox 4">
            <a:extLst>
              <a:ext uri="{FF2B5EF4-FFF2-40B4-BE49-F238E27FC236}">
                <a16:creationId xmlns:a16="http://schemas.microsoft.com/office/drawing/2014/main" id="{8D3E7D7D-0AD4-4958-D612-48313243C3CF}"/>
              </a:ext>
            </a:extLst>
          </p:cNvPr>
          <p:cNvSpPr txBox="1"/>
          <p:nvPr/>
        </p:nvSpPr>
        <p:spPr>
          <a:xfrm>
            <a:off x="713144" y="2014742"/>
            <a:ext cx="6150794" cy="3939540"/>
          </a:xfrm>
          <a:prstGeom prst="rect">
            <a:avLst/>
          </a:prstGeom>
          <a:noFill/>
        </p:spPr>
        <p:txBody>
          <a:bodyPr wrap="square" lIns="0" tIns="0" rIns="0" bIns="0" rtlCol="0">
            <a:spAutoFit/>
          </a:bodyPr>
          <a:lstStyle/>
          <a:p>
            <a:pPr marL="457200" indent="-457200" algn="l">
              <a:buAutoNum type="arabicPeriod"/>
            </a:pPr>
            <a:r>
              <a:rPr lang="en-US" sz="2400" dirty="0"/>
              <a:t>Optimized Locking</a:t>
            </a:r>
          </a:p>
          <a:p>
            <a:pPr marL="457200" indent="-457200" algn="l">
              <a:buAutoNum type="arabicPeriod"/>
            </a:pPr>
            <a:endParaRPr lang="en-US" sz="2400" dirty="0"/>
          </a:p>
          <a:p>
            <a:pPr marL="457200" indent="-457200" algn="l">
              <a:buAutoNum type="arabicPeriod"/>
            </a:pPr>
            <a:r>
              <a:rPr lang="en-US" sz="2400" dirty="0" err="1"/>
              <a:t>RegEx</a:t>
            </a:r>
            <a:endParaRPr lang="en-US" sz="2400" dirty="0"/>
          </a:p>
          <a:p>
            <a:pPr marL="457200" indent="-457200" algn="l">
              <a:buAutoNum type="arabicPeriod"/>
            </a:pPr>
            <a:endParaRPr lang="en-US" sz="2400" dirty="0"/>
          </a:p>
          <a:p>
            <a:pPr marL="457200" indent="-457200" algn="l">
              <a:buAutoNum type="arabicPeriod"/>
            </a:pPr>
            <a:r>
              <a:rPr lang="en-US" sz="2400" dirty="0" err="1"/>
              <a:t>Tempdb</a:t>
            </a:r>
            <a:r>
              <a:rPr lang="en-US" sz="2400" dirty="0"/>
              <a:t> RG</a:t>
            </a:r>
          </a:p>
          <a:p>
            <a:pPr marL="457200" indent="-457200" algn="l">
              <a:buAutoNum type="arabicPeriod"/>
            </a:pPr>
            <a:endParaRPr lang="en-US" sz="2400" dirty="0"/>
          </a:p>
          <a:p>
            <a:pPr marL="457200" indent="-457200">
              <a:buFontTx/>
              <a:buAutoNum type="arabicPeriod"/>
            </a:pPr>
            <a:r>
              <a:rPr lang="en-US" sz="2400" dirty="0"/>
              <a:t>ZSTD Backup compression</a:t>
            </a:r>
          </a:p>
          <a:p>
            <a:pPr marL="457200" indent="-457200">
              <a:buFontTx/>
              <a:buAutoNum type="arabicPeriod"/>
            </a:pPr>
            <a:endParaRPr lang="en-US" sz="2400" dirty="0"/>
          </a:p>
          <a:p>
            <a:pPr marL="457200" indent="-457200">
              <a:buFontTx/>
              <a:buAutoNum type="arabicPeriod"/>
            </a:pPr>
            <a:r>
              <a:rPr lang="en-US" sz="2400" dirty="0"/>
              <a:t>All of the AG improvements</a:t>
            </a:r>
          </a:p>
          <a:p>
            <a:pPr marL="457200" indent="-457200" algn="l">
              <a:buAutoNum type="arabicPeriod"/>
            </a:pPr>
            <a:endParaRPr lang="en-US" sz="2000" dirty="0"/>
          </a:p>
          <a:p>
            <a:pPr marL="457200" indent="-457200" algn="l">
              <a:buAutoNum type="arabicPeriod"/>
            </a:pPr>
            <a:endParaRPr lang="en-US" sz="2000" dirty="0"/>
          </a:p>
        </p:txBody>
      </p:sp>
    </p:spTree>
    <p:extLst>
      <p:ext uri="{BB962C8B-B14F-4D97-AF65-F5344CB8AC3E}">
        <p14:creationId xmlns:p14="http://schemas.microsoft.com/office/powerpoint/2010/main" val="15052179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2749A-E391-5A8D-C8CF-7CAF13EADF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2D0F7B-7A96-73FF-7E2D-F1FFF664A490}"/>
              </a:ext>
            </a:extLst>
          </p:cNvPr>
          <p:cNvSpPr>
            <a:spLocks noGrp="1"/>
          </p:cNvSpPr>
          <p:nvPr>
            <p:ph type="title"/>
          </p:nvPr>
        </p:nvSpPr>
        <p:spPr>
          <a:xfrm>
            <a:off x="588263" y="457200"/>
            <a:ext cx="11018520" cy="553998"/>
          </a:xfrm>
        </p:spPr>
        <p:txBody>
          <a:bodyPr/>
          <a:lstStyle/>
          <a:p>
            <a:r>
              <a:rPr lang="en-US" dirty="0"/>
              <a:t>Danny’s Top 5</a:t>
            </a:r>
          </a:p>
        </p:txBody>
      </p:sp>
      <p:sp>
        <p:nvSpPr>
          <p:cNvPr id="3" name="TextBox 2">
            <a:extLst>
              <a:ext uri="{FF2B5EF4-FFF2-40B4-BE49-F238E27FC236}">
                <a16:creationId xmlns:a16="http://schemas.microsoft.com/office/drawing/2014/main" id="{0B089B5E-973D-FCFC-6CFB-DD7472B30EEC}"/>
              </a:ext>
            </a:extLst>
          </p:cNvPr>
          <p:cNvSpPr txBox="1"/>
          <p:nvPr/>
        </p:nvSpPr>
        <p:spPr>
          <a:xfrm>
            <a:off x="713144" y="2014742"/>
            <a:ext cx="6454572" cy="3693319"/>
          </a:xfrm>
          <a:prstGeom prst="rect">
            <a:avLst/>
          </a:prstGeom>
          <a:noFill/>
        </p:spPr>
        <p:txBody>
          <a:bodyPr wrap="square" lIns="0" tIns="0" rIns="0" bIns="0" rtlCol="0">
            <a:spAutoFit/>
          </a:bodyPr>
          <a:lstStyle/>
          <a:p>
            <a:pPr marL="457200" indent="-457200" algn="l">
              <a:buAutoNum type="arabicPeriod"/>
            </a:pPr>
            <a:r>
              <a:rPr lang="en-US" sz="2400" dirty="0"/>
              <a:t>Redgate supports SQL 2025</a:t>
            </a:r>
          </a:p>
          <a:p>
            <a:pPr marL="457200" indent="-457200" algn="l">
              <a:buAutoNum type="arabicPeriod"/>
            </a:pPr>
            <a:endParaRPr lang="en-US" sz="2400" dirty="0"/>
          </a:p>
          <a:p>
            <a:pPr marL="457200" indent="-457200" algn="l">
              <a:buAutoNum type="arabicPeriod"/>
            </a:pPr>
            <a:r>
              <a:rPr lang="en-US" sz="2400" dirty="0"/>
              <a:t>Query performance improvements for read replicas</a:t>
            </a:r>
          </a:p>
          <a:p>
            <a:pPr marL="457200" indent="-457200" algn="l">
              <a:buAutoNum type="arabicPeriod"/>
            </a:pPr>
            <a:endParaRPr lang="en-US" sz="2400" dirty="0"/>
          </a:p>
          <a:p>
            <a:pPr marL="457200" indent="-457200" algn="l">
              <a:buAutoNum type="arabicPeriod"/>
            </a:pPr>
            <a:r>
              <a:rPr lang="en-US" sz="2400" dirty="0"/>
              <a:t>Standard Developer Edition</a:t>
            </a:r>
          </a:p>
          <a:p>
            <a:pPr marL="457200" indent="-457200" algn="l">
              <a:buAutoNum type="arabicPeriod"/>
            </a:pPr>
            <a:endParaRPr lang="en-US" sz="2400" dirty="0"/>
          </a:p>
          <a:p>
            <a:pPr marL="457200" indent="-457200">
              <a:buAutoNum type="arabicPeriod"/>
            </a:pPr>
            <a:r>
              <a:rPr lang="en-US" sz="2400" dirty="0"/>
              <a:t>ADR and RG in </a:t>
            </a:r>
            <a:r>
              <a:rPr lang="en-US" sz="2400" dirty="0" err="1"/>
              <a:t>TempDB</a:t>
            </a:r>
            <a:endParaRPr lang="en-US" sz="2400" dirty="0"/>
          </a:p>
          <a:p>
            <a:pPr marL="457200" indent="-457200" algn="l">
              <a:buAutoNum type="arabicPeriod"/>
            </a:pPr>
            <a:endParaRPr lang="en-US" sz="2400" dirty="0"/>
          </a:p>
          <a:p>
            <a:pPr marL="457200" indent="-457200">
              <a:buFontTx/>
              <a:buAutoNum type="arabicPeriod"/>
            </a:pPr>
            <a:r>
              <a:rPr lang="en-US" sz="2400" dirty="0"/>
              <a:t>ZSTD Backup compression</a:t>
            </a:r>
          </a:p>
        </p:txBody>
      </p:sp>
      <p:pic>
        <p:nvPicPr>
          <p:cNvPr id="5" name="Picture 4">
            <a:extLst>
              <a:ext uri="{FF2B5EF4-FFF2-40B4-BE49-F238E27FC236}">
                <a16:creationId xmlns:a16="http://schemas.microsoft.com/office/drawing/2014/main" id="{0C5E2513-87D0-970E-E0CC-B2668B5E5138}"/>
              </a:ext>
            </a:extLst>
          </p:cNvPr>
          <p:cNvPicPr>
            <a:picLocks noChangeAspect="1"/>
          </p:cNvPicPr>
          <p:nvPr/>
        </p:nvPicPr>
        <p:blipFill>
          <a:blip r:embed="rId3"/>
          <a:srcRect/>
          <a:stretch/>
        </p:blipFill>
        <p:spPr>
          <a:xfrm>
            <a:off x="10729490" y="290666"/>
            <a:ext cx="1282874" cy="1282874"/>
          </a:xfrm>
          <a:prstGeom prst="rect">
            <a:avLst/>
          </a:prstGeom>
          <a:ln>
            <a:noFill/>
          </a:ln>
          <a:effectLst>
            <a:softEdge rad="112500"/>
          </a:effectLst>
        </p:spPr>
      </p:pic>
    </p:spTree>
    <p:extLst>
      <p:ext uri="{BB962C8B-B14F-4D97-AF65-F5344CB8AC3E}">
        <p14:creationId xmlns:p14="http://schemas.microsoft.com/office/powerpoint/2010/main" val="1193848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500"/>
                                        <p:tgtEl>
                                          <p:spTgt spid="3">
                                            <p:txEl>
                                              <p:pRg st="8" end="8"/>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500"/>
                                        <p:tgtEl>
                                          <p:spTgt spid="3">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CD211-C58D-AFF1-485F-FB9D104F63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4EE91-CEF4-BE38-F2B6-930BC7610AD2}"/>
              </a:ext>
            </a:extLst>
          </p:cNvPr>
          <p:cNvSpPr>
            <a:spLocks noGrp="1"/>
          </p:cNvSpPr>
          <p:nvPr>
            <p:ph type="title"/>
          </p:nvPr>
        </p:nvSpPr>
        <p:spPr>
          <a:xfrm>
            <a:off x="588263" y="457200"/>
            <a:ext cx="11018520" cy="553998"/>
          </a:xfrm>
        </p:spPr>
        <p:txBody>
          <a:bodyPr/>
          <a:lstStyle/>
          <a:p>
            <a:r>
              <a:rPr lang="en-US" dirty="0"/>
              <a:t>Danny’s Top 5</a:t>
            </a:r>
          </a:p>
        </p:txBody>
      </p:sp>
      <p:sp>
        <p:nvSpPr>
          <p:cNvPr id="3" name="TextBox 2">
            <a:extLst>
              <a:ext uri="{FF2B5EF4-FFF2-40B4-BE49-F238E27FC236}">
                <a16:creationId xmlns:a16="http://schemas.microsoft.com/office/drawing/2014/main" id="{55B984D3-13CE-2515-D0BA-D87CC07AD031}"/>
              </a:ext>
            </a:extLst>
          </p:cNvPr>
          <p:cNvSpPr txBox="1"/>
          <p:nvPr/>
        </p:nvSpPr>
        <p:spPr>
          <a:xfrm>
            <a:off x="713144" y="2014742"/>
            <a:ext cx="6454572" cy="3693319"/>
          </a:xfrm>
          <a:prstGeom prst="rect">
            <a:avLst/>
          </a:prstGeom>
          <a:noFill/>
        </p:spPr>
        <p:txBody>
          <a:bodyPr wrap="square" lIns="0" tIns="0" rIns="0" bIns="0" rtlCol="0">
            <a:spAutoFit/>
          </a:bodyPr>
          <a:lstStyle/>
          <a:p>
            <a:pPr marL="457200" indent="-457200" algn="l">
              <a:buAutoNum type="arabicPeriod"/>
            </a:pPr>
            <a:r>
              <a:rPr lang="en-US" sz="2400" dirty="0"/>
              <a:t>Security Improvements</a:t>
            </a:r>
          </a:p>
          <a:p>
            <a:pPr marL="457200" indent="-457200" algn="l">
              <a:buAutoNum type="arabicPeriod"/>
            </a:pPr>
            <a:endParaRPr lang="en-US" sz="2400" dirty="0"/>
          </a:p>
          <a:p>
            <a:pPr marL="457200" indent="-457200">
              <a:buAutoNum type="arabicPeriod"/>
            </a:pPr>
            <a:r>
              <a:rPr lang="en-US" sz="2400" dirty="0"/>
              <a:t>Query performance improvements for read replicas</a:t>
            </a:r>
          </a:p>
          <a:p>
            <a:pPr marL="457200" indent="-457200" algn="l">
              <a:buAutoNum type="arabicPeriod"/>
            </a:pPr>
            <a:endParaRPr lang="en-US" sz="2400" dirty="0"/>
          </a:p>
          <a:p>
            <a:pPr marL="457200" indent="-457200" algn="l">
              <a:buAutoNum type="arabicPeriod"/>
            </a:pPr>
            <a:r>
              <a:rPr lang="en-US" sz="2400" dirty="0"/>
              <a:t>Standard Developer Edition</a:t>
            </a:r>
          </a:p>
          <a:p>
            <a:pPr marL="457200" indent="-457200" algn="l">
              <a:buAutoNum type="arabicPeriod"/>
            </a:pPr>
            <a:endParaRPr lang="en-US" sz="2400" dirty="0"/>
          </a:p>
          <a:p>
            <a:pPr marL="457200" indent="-457200">
              <a:buAutoNum type="arabicPeriod"/>
            </a:pPr>
            <a:r>
              <a:rPr lang="en-US" sz="2400" dirty="0"/>
              <a:t>ADR and RG in </a:t>
            </a:r>
            <a:r>
              <a:rPr lang="en-US" sz="2400" dirty="0" err="1"/>
              <a:t>TempDB</a:t>
            </a:r>
            <a:endParaRPr lang="en-US" sz="2400" dirty="0"/>
          </a:p>
          <a:p>
            <a:pPr marL="457200" indent="-457200" algn="l">
              <a:buAutoNum type="arabicPeriod"/>
            </a:pPr>
            <a:endParaRPr lang="en-US" sz="2400" dirty="0"/>
          </a:p>
          <a:p>
            <a:pPr marL="457200" indent="-457200">
              <a:buFontTx/>
              <a:buAutoNum type="arabicPeriod"/>
            </a:pPr>
            <a:r>
              <a:rPr lang="en-US" sz="2400" dirty="0"/>
              <a:t>ZSTD Backup compression</a:t>
            </a:r>
          </a:p>
        </p:txBody>
      </p:sp>
      <p:pic>
        <p:nvPicPr>
          <p:cNvPr id="5" name="Picture 4">
            <a:extLst>
              <a:ext uri="{FF2B5EF4-FFF2-40B4-BE49-F238E27FC236}">
                <a16:creationId xmlns:a16="http://schemas.microsoft.com/office/drawing/2014/main" id="{809077F7-CDE8-7068-A744-ADAB9BA51122}"/>
              </a:ext>
            </a:extLst>
          </p:cNvPr>
          <p:cNvPicPr>
            <a:picLocks noChangeAspect="1"/>
          </p:cNvPicPr>
          <p:nvPr/>
        </p:nvPicPr>
        <p:blipFill>
          <a:blip r:embed="rId3"/>
          <a:srcRect/>
          <a:stretch/>
        </p:blipFill>
        <p:spPr>
          <a:xfrm>
            <a:off x="10729490" y="290666"/>
            <a:ext cx="1282874" cy="1282874"/>
          </a:xfrm>
          <a:prstGeom prst="rect">
            <a:avLst/>
          </a:prstGeom>
          <a:ln>
            <a:noFill/>
          </a:ln>
          <a:effectLst>
            <a:softEdge rad="112500"/>
          </a:effectLst>
        </p:spPr>
      </p:pic>
    </p:spTree>
    <p:extLst>
      <p:ext uri="{BB962C8B-B14F-4D97-AF65-F5344CB8AC3E}">
        <p14:creationId xmlns:p14="http://schemas.microsoft.com/office/powerpoint/2010/main" val="38712503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28CAA65-28DC-C693-A51F-09EABBDDD5D7}"/>
              </a:ext>
            </a:extLst>
          </p:cNvPr>
          <p:cNvSpPr txBox="1">
            <a:spLocks/>
          </p:cNvSpPr>
          <p:nvPr/>
        </p:nvSpPr>
        <p:spPr>
          <a:xfrm>
            <a:off x="7103347"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2" name="Title 1">
            <a:extLst>
              <a:ext uri="{FF2B5EF4-FFF2-40B4-BE49-F238E27FC236}">
                <a16:creationId xmlns:a16="http://schemas.microsoft.com/office/drawing/2014/main" id="{7BC2A71B-4624-8F3D-F99B-1FE09B474B76}"/>
              </a:ext>
            </a:extLst>
          </p:cNvPr>
          <p:cNvSpPr>
            <a:spLocks noGrp="1"/>
          </p:cNvSpPr>
          <p:nvPr>
            <p:ph type="title"/>
          </p:nvPr>
        </p:nvSpPr>
        <p:spPr/>
        <p:txBody>
          <a:bodyPr/>
          <a:lstStyle/>
          <a:p>
            <a:r>
              <a:rPr lang="en-US"/>
              <a:t>Customer experiences</a:t>
            </a:r>
          </a:p>
        </p:txBody>
      </p:sp>
      <p:sp>
        <p:nvSpPr>
          <p:cNvPr id="10" name="TextBox 9">
            <a:extLst>
              <a:ext uri="{FF2B5EF4-FFF2-40B4-BE49-F238E27FC236}">
                <a16:creationId xmlns:a16="http://schemas.microsoft.com/office/drawing/2014/main" id="{68EC09AF-C660-D20A-7B7A-832E64AF9873}"/>
              </a:ext>
            </a:extLst>
          </p:cNvPr>
          <p:cNvSpPr txBox="1"/>
          <p:nvPr/>
        </p:nvSpPr>
        <p:spPr>
          <a:xfrm>
            <a:off x="7339567" y="2748027"/>
            <a:ext cx="2941320" cy="3077766"/>
          </a:xfrm>
          <a:prstGeom prst="rect">
            <a:avLst/>
          </a:prstGeom>
          <a:noFill/>
        </p:spPr>
        <p:txBody>
          <a:bodyPr wrap="square" lIns="0" tIns="0" rIns="0" bIns="0" rtlCol="0">
            <a:spAutoFit/>
          </a:bodyPr>
          <a:lstStyle/>
          <a:p>
            <a:r>
              <a:rPr lang="en-CA" sz="2000" i="1" dirty="0">
                <a:ea typeface="Aptos" panose="020B0004020202020204" pitchFamily="34" charset="0"/>
                <a:cs typeface="Aptos" panose="020B0004020202020204" pitchFamily="34" charset="0"/>
              </a:rPr>
              <a:t>“</a:t>
            </a:r>
            <a:r>
              <a:rPr lang="en-US" sz="2000" i="1" dirty="0">
                <a:ea typeface="Aptos" panose="020B0004020202020204" pitchFamily="34" charset="0"/>
                <a:cs typeface="Aptos" panose="020B0004020202020204" pitchFamily="34" charset="0"/>
              </a:rPr>
              <a:t>We are especially looking forward to the performance benefits of optimized locking, and the new ZSTD backup compression algorithm; the enhanced reliability of availability groups; and the continued investments in security</a:t>
            </a:r>
            <a:r>
              <a:rPr lang="en-CA" sz="2000" i="1" dirty="0">
                <a:ea typeface="Aptos" panose="020B0004020202020204" pitchFamily="34" charset="0"/>
                <a:cs typeface="Aptos" panose="020B0004020202020204" pitchFamily="34" charset="0"/>
              </a:rPr>
              <a:t>”</a:t>
            </a:r>
            <a:endParaRPr lang="en-US" sz="2000" i="1" dirty="0"/>
          </a:p>
        </p:txBody>
      </p:sp>
      <p:cxnSp>
        <p:nvCxnSpPr>
          <p:cNvPr id="17" name="Straight Connector 16">
            <a:extLst>
              <a:ext uri="{FF2B5EF4-FFF2-40B4-BE49-F238E27FC236}">
                <a16:creationId xmlns:a16="http://schemas.microsoft.com/office/drawing/2014/main" id="{16BF71D5-3D1B-81A5-41CD-0A35F574D101}"/>
              </a:ext>
            </a:extLst>
          </p:cNvPr>
          <p:cNvCxnSpPr/>
          <p:nvPr/>
        </p:nvCxnSpPr>
        <p:spPr>
          <a:xfrm>
            <a:off x="7301467" y="2651760"/>
            <a:ext cx="3017520" cy="0"/>
          </a:xfrm>
          <a:prstGeom prst="line">
            <a:avLst/>
          </a:prstGeom>
          <a:ln w="12700" cap="rnd">
            <a:solidFill>
              <a:schemeClr val="tx1">
                <a:alpha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8" name="Picture 7" descr="Blue text on a black background&#10;&#10;AI-generated content may be incorrect.">
            <a:extLst>
              <a:ext uri="{FF2B5EF4-FFF2-40B4-BE49-F238E27FC236}">
                <a16:creationId xmlns:a16="http://schemas.microsoft.com/office/drawing/2014/main" id="{0580606D-0C36-37F9-8449-3A62DAAA07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3799" y="1482222"/>
            <a:ext cx="1992336" cy="1231041"/>
          </a:xfrm>
          <a:prstGeom prst="rect">
            <a:avLst/>
          </a:prstGeom>
        </p:spPr>
      </p:pic>
      <p:sp>
        <p:nvSpPr>
          <p:cNvPr id="9" name="TextBox 8">
            <a:extLst>
              <a:ext uri="{FF2B5EF4-FFF2-40B4-BE49-F238E27FC236}">
                <a16:creationId xmlns:a16="http://schemas.microsoft.com/office/drawing/2014/main" id="{81C4B1EE-0709-98D2-B2A0-2CC301C1B03F}"/>
              </a:ext>
            </a:extLst>
          </p:cNvPr>
          <p:cNvSpPr txBox="1">
            <a:spLocks/>
          </p:cNvSpPr>
          <p:nvPr/>
        </p:nvSpPr>
        <p:spPr>
          <a:xfrm>
            <a:off x="1707383" y="1536700"/>
            <a:ext cx="3481388" cy="4732338"/>
          </a:xfrm>
          <a:prstGeom prst="roundRect">
            <a:avLst>
              <a:gd name="adj" fmla="val 4567"/>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algn="ctr" defTabSz="2275850" fontAlgn="base">
              <a:spcBef>
                <a:spcPct val="0"/>
              </a:spcBef>
              <a:spcAft>
                <a:spcPct val="0"/>
              </a:spcAft>
              <a:tabLst>
                <a:tab pos="3701239" algn="l"/>
              </a:tabLst>
              <a:defRPr sz="6000" b="1">
                <a:ln w="3175">
                  <a:noFill/>
                </a:ln>
                <a:gradFill>
                  <a:gsLst>
                    <a:gs pos="53147">
                      <a:srgbClr val="FFFFFF"/>
                    </a:gs>
                    <a:gs pos="28000">
                      <a:srgbClr val="FFFFFF"/>
                    </a:gs>
                  </a:gsLst>
                  <a:path path="circle">
                    <a:fillToRect l="100000" b="100000"/>
                  </a:path>
                </a:gradFill>
                <a:latin typeface="Segoe UI Variable Display Semib" pitchFamily="2" charset="0"/>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a:spcBef>
                <a:spcPts val="200"/>
              </a:spcBef>
            </a:pPr>
            <a:endParaRPr lang="en-US" sz="1100">
              <a:gradFill>
                <a:gsLst>
                  <a:gs pos="9174">
                    <a:schemeClr val="tx1"/>
                  </a:gs>
                  <a:gs pos="42000">
                    <a:schemeClr val="tx1"/>
                  </a:gs>
                </a:gsLst>
                <a:path path="circle">
                  <a:fillToRect l="100000" t="100000"/>
                </a:path>
              </a:gradFill>
              <a:latin typeface="Segoe UI Variable Display Semibold" pitchFamily="2" charset="0"/>
            </a:endParaRPr>
          </a:p>
        </p:txBody>
      </p:sp>
      <p:sp>
        <p:nvSpPr>
          <p:cNvPr id="12" name="TextBox 11">
            <a:extLst>
              <a:ext uri="{FF2B5EF4-FFF2-40B4-BE49-F238E27FC236}">
                <a16:creationId xmlns:a16="http://schemas.microsoft.com/office/drawing/2014/main" id="{258B31AC-337A-0437-D3A2-32450F332339}"/>
              </a:ext>
            </a:extLst>
          </p:cNvPr>
          <p:cNvSpPr txBox="1"/>
          <p:nvPr/>
        </p:nvSpPr>
        <p:spPr>
          <a:xfrm>
            <a:off x="1920743" y="2893165"/>
            <a:ext cx="2941320" cy="1846659"/>
          </a:xfrm>
          <a:prstGeom prst="rect">
            <a:avLst/>
          </a:prstGeom>
          <a:noFill/>
        </p:spPr>
        <p:txBody>
          <a:bodyPr wrap="square" lIns="0" tIns="0" rIns="0" bIns="0" rtlCol="0">
            <a:spAutoFit/>
          </a:bodyPr>
          <a:lstStyle/>
          <a:p>
            <a:r>
              <a:rPr lang="en-CA" sz="2000" i="1">
                <a:ea typeface="Aptos" panose="020B0004020202020204" pitchFamily="34" charset="0"/>
                <a:cs typeface="Aptos" panose="020B0004020202020204" pitchFamily="34" charset="0"/>
              </a:rPr>
              <a:t>“SQL Server 2025 </a:t>
            </a:r>
            <a:r>
              <a:rPr lang="en-US" sz="2000" i="1">
                <a:ea typeface="Aptos" panose="020B0004020202020204" pitchFamily="34" charset="0"/>
                <a:cs typeface="Aptos" panose="020B0004020202020204" pitchFamily="34" charset="0"/>
              </a:rPr>
              <a:t>shows great promise in improving real-world performance. </a:t>
            </a:r>
            <a:r>
              <a:rPr lang="en-CA" sz="2000" i="1">
                <a:ea typeface="Aptos" panose="020B0004020202020204" pitchFamily="34" charset="0"/>
                <a:cs typeface="Aptos" panose="020B0004020202020204" pitchFamily="34" charset="0"/>
              </a:rPr>
              <a:t>Columnstore index improved query performance by over 63%”</a:t>
            </a:r>
            <a:endParaRPr lang="en-US" sz="2000" i="1"/>
          </a:p>
        </p:txBody>
      </p:sp>
      <p:cxnSp>
        <p:nvCxnSpPr>
          <p:cNvPr id="14" name="Straight Connector 13">
            <a:extLst>
              <a:ext uri="{FF2B5EF4-FFF2-40B4-BE49-F238E27FC236}">
                <a16:creationId xmlns:a16="http://schemas.microsoft.com/office/drawing/2014/main" id="{B6818098-A60D-C9C1-8B57-3D76E60AFBAB}"/>
              </a:ext>
            </a:extLst>
          </p:cNvPr>
          <p:cNvCxnSpPr/>
          <p:nvPr/>
        </p:nvCxnSpPr>
        <p:spPr>
          <a:xfrm>
            <a:off x="1905503" y="2651760"/>
            <a:ext cx="3017520" cy="0"/>
          </a:xfrm>
          <a:prstGeom prst="line">
            <a:avLst/>
          </a:prstGeom>
          <a:ln w="12700" cap="rnd">
            <a:solidFill>
              <a:schemeClr val="tx1">
                <a:alpha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18" name="Graphic 17">
            <a:extLst>
              <a:ext uri="{FF2B5EF4-FFF2-40B4-BE49-F238E27FC236}">
                <a16:creationId xmlns:a16="http://schemas.microsoft.com/office/drawing/2014/main" id="{FF8D568B-A93E-4B15-C80C-C10799B55E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47335" y="1945640"/>
            <a:ext cx="1279398" cy="370840"/>
          </a:xfrm>
          <a:prstGeom prst="rect">
            <a:avLst/>
          </a:prstGeom>
        </p:spPr>
      </p:pic>
    </p:spTree>
    <p:extLst>
      <p:ext uri="{BB962C8B-B14F-4D97-AF65-F5344CB8AC3E}">
        <p14:creationId xmlns:p14="http://schemas.microsoft.com/office/powerpoint/2010/main" val="36517"/>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Diagram&#10;&#10;Description automatically generated">
            <a:extLst>
              <a:ext uri="{FF2B5EF4-FFF2-40B4-BE49-F238E27FC236}">
                <a16:creationId xmlns:a16="http://schemas.microsoft.com/office/drawing/2014/main" id="{88C587BF-65FB-6716-BCDA-77A585EC4BD3}"/>
              </a:ext>
            </a:extLst>
          </p:cNvPr>
          <p:cNvPicPr>
            <a:picLocks noChangeAspect="1"/>
          </p:cNvPicPr>
          <p:nvPr/>
        </p:nvPicPr>
        <p:blipFill>
          <a:blip r:embed="rId3"/>
          <a:stretch>
            <a:fillRect/>
          </a:stretch>
        </p:blipFill>
        <p:spPr>
          <a:xfrm>
            <a:off x="1860543" y="1998666"/>
            <a:ext cx="7954296" cy="3732333"/>
          </a:xfrm>
          <a:prstGeom prst="rect">
            <a:avLst/>
          </a:prstGeom>
          <a:ln>
            <a:noFill/>
          </a:ln>
        </p:spPr>
      </p:pic>
      <p:grpSp>
        <p:nvGrpSpPr>
          <p:cNvPr id="116" name="Group 115">
            <a:extLst>
              <a:ext uri="{FF2B5EF4-FFF2-40B4-BE49-F238E27FC236}">
                <a16:creationId xmlns:a16="http://schemas.microsoft.com/office/drawing/2014/main" id="{174FF0EF-C334-76F8-3546-6DEB0C85FF69}"/>
              </a:ext>
            </a:extLst>
          </p:cNvPr>
          <p:cNvGrpSpPr/>
          <p:nvPr/>
        </p:nvGrpSpPr>
        <p:grpSpPr>
          <a:xfrm>
            <a:off x="3698201" y="3141214"/>
            <a:ext cx="4412785" cy="409305"/>
            <a:chOff x="3698201" y="3141214"/>
            <a:chExt cx="4412785" cy="409305"/>
          </a:xfrm>
        </p:grpSpPr>
        <p:grpSp>
          <p:nvGrpSpPr>
            <p:cNvPr id="50" name="Group 49">
              <a:extLst>
                <a:ext uri="{FF2B5EF4-FFF2-40B4-BE49-F238E27FC236}">
                  <a16:creationId xmlns:a16="http://schemas.microsoft.com/office/drawing/2014/main" id="{2A32CAF1-C7BC-559E-7584-CACD69384004}"/>
                </a:ext>
              </a:extLst>
            </p:cNvPr>
            <p:cNvGrpSpPr/>
            <p:nvPr/>
          </p:nvGrpSpPr>
          <p:grpSpPr>
            <a:xfrm>
              <a:off x="3698201" y="3141214"/>
              <a:ext cx="379575" cy="409305"/>
              <a:chOff x="5837958" y="2894911"/>
              <a:chExt cx="379575" cy="409305"/>
            </a:xfrm>
          </p:grpSpPr>
          <p:sp>
            <p:nvSpPr>
              <p:cNvPr id="39" name="Rectangle: Rounded Corners 38">
                <a:extLst>
                  <a:ext uri="{FF2B5EF4-FFF2-40B4-BE49-F238E27FC236}">
                    <a16:creationId xmlns:a16="http://schemas.microsoft.com/office/drawing/2014/main" id="{B838B815-1338-3B08-EE97-B77057B92730}"/>
                  </a:ext>
                </a:extLst>
              </p:cNvPr>
              <p:cNvSpPr/>
              <p:nvPr/>
            </p:nvSpPr>
            <p:spPr>
              <a:xfrm>
                <a:off x="5837958" y="2894911"/>
                <a:ext cx="379575" cy="409305"/>
              </a:xfrm>
              <a:prstGeom prst="roundRect">
                <a:avLst/>
              </a:prstGeom>
              <a:solidFill>
                <a:srgbClr val="336D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48" name="Picture 47" descr="A picture containing text, clipart&#10;&#10;Description automatically generated">
                <a:extLst>
                  <a:ext uri="{FF2B5EF4-FFF2-40B4-BE49-F238E27FC236}">
                    <a16:creationId xmlns:a16="http://schemas.microsoft.com/office/drawing/2014/main" id="{0C1D7EDB-48A3-CD0D-0590-A4C2D9B04ED8}"/>
                  </a:ext>
                </a:extLst>
              </p:cNvPr>
              <p:cNvPicPr>
                <a:picLocks noChangeAspect="1"/>
              </p:cNvPicPr>
              <p:nvPr/>
            </p:nvPicPr>
            <p:blipFill>
              <a:blip r:embed="rId4"/>
              <a:stretch>
                <a:fillRect/>
              </a:stretch>
            </p:blipFill>
            <p:spPr>
              <a:xfrm>
                <a:off x="5933999" y="2945945"/>
                <a:ext cx="197567" cy="295276"/>
              </a:xfrm>
              <a:prstGeom prst="rect">
                <a:avLst/>
              </a:prstGeom>
              <a:ln>
                <a:noFill/>
              </a:ln>
            </p:spPr>
          </p:pic>
        </p:grpSp>
        <p:grpSp>
          <p:nvGrpSpPr>
            <p:cNvPr id="51" name="Group 50">
              <a:extLst>
                <a:ext uri="{FF2B5EF4-FFF2-40B4-BE49-F238E27FC236}">
                  <a16:creationId xmlns:a16="http://schemas.microsoft.com/office/drawing/2014/main" id="{23603DD5-C191-84BC-6212-E0BB849A6088}"/>
                </a:ext>
              </a:extLst>
            </p:cNvPr>
            <p:cNvGrpSpPr/>
            <p:nvPr/>
          </p:nvGrpSpPr>
          <p:grpSpPr>
            <a:xfrm>
              <a:off x="5868745" y="3141214"/>
              <a:ext cx="379575" cy="409305"/>
              <a:chOff x="5837958" y="2894911"/>
              <a:chExt cx="379575" cy="409305"/>
            </a:xfrm>
          </p:grpSpPr>
          <p:sp>
            <p:nvSpPr>
              <p:cNvPr id="52" name="Rectangle: Rounded Corners 51">
                <a:extLst>
                  <a:ext uri="{FF2B5EF4-FFF2-40B4-BE49-F238E27FC236}">
                    <a16:creationId xmlns:a16="http://schemas.microsoft.com/office/drawing/2014/main" id="{592F3BE7-B035-5D8B-A29F-B4E17EB3CE2B}"/>
                  </a:ext>
                </a:extLst>
              </p:cNvPr>
              <p:cNvSpPr/>
              <p:nvPr/>
            </p:nvSpPr>
            <p:spPr>
              <a:xfrm>
                <a:off x="5837958" y="2894911"/>
                <a:ext cx="379575" cy="409305"/>
              </a:xfrm>
              <a:prstGeom prst="roundRect">
                <a:avLst/>
              </a:prstGeom>
              <a:solidFill>
                <a:srgbClr val="336D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53" name="Picture 52" descr="A picture containing text, clipart&#10;&#10;Description automatically generated">
                <a:extLst>
                  <a:ext uri="{FF2B5EF4-FFF2-40B4-BE49-F238E27FC236}">
                    <a16:creationId xmlns:a16="http://schemas.microsoft.com/office/drawing/2014/main" id="{19BD4064-6E54-2685-C941-42EE0CEED775}"/>
                  </a:ext>
                </a:extLst>
              </p:cNvPr>
              <p:cNvPicPr>
                <a:picLocks noChangeAspect="1"/>
              </p:cNvPicPr>
              <p:nvPr/>
            </p:nvPicPr>
            <p:blipFill>
              <a:blip r:embed="rId4"/>
              <a:stretch>
                <a:fillRect/>
              </a:stretch>
            </p:blipFill>
            <p:spPr>
              <a:xfrm>
                <a:off x="5933999" y="2945945"/>
                <a:ext cx="197567" cy="295276"/>
              </a:xfrm>
              <a:prstGeom prst="rect">
                <a:avLst/>
              </a:prstGeom>
              <a:ln>
                <a:noFill/>
              </a:ln>
            </p:spPr>
          </p:pic>
        </p:grpSp>
        <p:grpSp>
          <p:nvGrpSpPr>
            <p:cNvPr id="74" name="Group 73">
              <a:extLst>
                <a:ext uri="{FF2B5EF4-FFF2-40B4-BE49-F238E27FC236}">
                  <a16:creationId xmlns:a16="http://schemas.microsoft.com/office/drawing/2014/main" id="{AC1BA55A-B01D-10DE-D2CF-E5FCDAC6744C}"/>
                </a:ext>
              </a:extLst>
            </p:cNvPr>
            <p:cNvGrpSpPr/>
            <p:nvPr/>
          </p:nvGrpSpPr>
          <p:grpSpPr>
            <a:xfrm>
              <a:off x="7731411" y="3141214"/>
              <a:ext cx="379575" cy="409305"/>
              <a:chOff x="5837958" y="2894911"/>
              <a:chExt cx="379575" cy="409305"/>
            </a:xfrm>
          </p:grpSpPr>
          <p:sp>
            <p:nvSpPr>
              <p:cNvPr id="75" name="Rectangle: Rounded Corners 74">
                <a:extLst>
                  <a:ext uri="{FF2B5EF4-FFF2-40B4-BE49-F238E27FC236}">
                    <a16:creationId xmlns:a16="http://schemas.microsoft.com/office/drawing/2014/main" id="{51AFE66F-A493-0E7C-BE50-C85AFC4CD4D3}"/>
                  </a:ext>
                </a:extLst>
              </p:cNvPr>
              <p:cNvSpPr/>
              <p:nvPr/>
            </p:nvSpPr>
            <p:spPr>
              <a:xfrm>
                <a:off x="5837958" y="2894911"/>
                <a:ext cx="379575" cy="409305"/>
              </a:xfrm>
              <a:prstGeom prst="roundRect">
                <a:avLst/>
              </a:prstGeom>
              <a:solidFill>
                <a:srgbClr val="336D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76" name="Picture 75" descr="A picture containing text, clipart&#10;&#10;Description automatically generated">
                <a:extLst>
                  <a:ext uri="{FF2B5EF4-FFF2-40B4-BE49-F238E27FC236}">
                    <a16:creationId xmlns:a16="http://schemas.microsoft.com/office/drawing/2014/main" id="{E1A99F20-3601-1DD6-6DAF-5D50E34403DE}"/>
                  </a:ext>
                </a:extLst>
              </p:cNvPr>
              <p:cNvPicPr>
                <a:picLocks noChangeAspect="1"/>
              </p:cNvPicPr>
              <p:nvPr/>
            </p:nvPicPr>
            <p:blipFill>
              <a:blip r:embed="rId4"/>
              <a:stretch>
                <a:fillRect/>
              </a:stretch>
            </p:blipFill>
            <p:spPr>
              <a:xfrm>
                <a:off x="5933999" y="2945945"/>
                <a:ext cx="197567" cy="295276"/>
              </a:xfrm>
              <a:prstGeom prst="rect">
                <a:avLst/>
              </a:prstGeom>
              <a:ln>
                <a:noFill/>
              </a:ln>
            </p:spPr>
          </p:pic>
        </p:grpSp>
      </p:grpSp>
      <p:grpSp>
        <p:nvGrpSpPr>
          <p:cNvPr id="115" name="Group 114">
            <a:extLst>
              <a:ext uri="{FF2B5EF4-FFF2-40B4-BE49-F238E27FC236}">
                <a16:creationId xmlns:a16="http://schemas.microsoft.com/office/drawing/2014/main" id="{3F426471-544B-E6B8-CDE8-AF6E853CC711}"/>
              </a:ext>
            </a:extLst>
          </p:cNvPr>
          <p:cNvGrpSpPr/>
          <p:nvPr/>
        </p:nvGrpSpPr>
        <p:grpSpPr>
          <a:xfrm>
            <a:off x="2004866" y="1902003"/>
            <a:ext cx="1849696" cy="3134030"/>
            <a:chOff x="2004866" y="1902003"/>
            <a:chExt cx="1849696" cy="3134030"/>
          </a:xfrm>
        </p:grpSpPr>
        <p:grpSp>
          <p:nvGrpSpPr>
            <p:cNvPr id="54" name="Group 53">
              <a:extLst>
                <a:ext uri="{FF2B5EF4-FFF2-40B4-BE49-F238E27FC236}">
                  <a16:creationId xmlns:a16="http://schemas.microsoft.com/office/drawing/2014/main" id="{6A229A7C-1C07-C07F-7059-118A03D33F8F}"/>
                </a:ext>
              </a:extLst>
            </p:cNvPr>
            <p:cNvGrpSpPr/>
            <p:nvPr/>
          </p:nvGrpSpPr>
          <p:grpSpPr>
            <a:xfrm>
              <a:off x="2097231" y="4626728"/>
              <a:ext cx="379575" cy="409305"/>
              <a:chOff x="5837958" y="2894911"/>
              <a:chExt cx="379575" cy="409305"/>
            </a:xfrm>
          </p:grpSpPr>
          <p:sp>
            <p:nvSpPr>
              <p:cNvPr id="55" name="Rectangle: Rounded Corners 54">
                <a:extLst>
                  <a:ext uri="{FF2B5EF4-FFF2-40B4-BE49-F238E27FC236}">
                    <a16:creationId xmlns:a16="http://schemas.microsoft.com/office/drawing/2014/main" id="{3230C605-6F9A-1CD1-72E4-09D8B6299C4A}"/>
                  </a:ext>
                </a:extLst>
              </p:cNvPr>
              <p:cNvSpPr/>
              <p:nvPr/>
            </p:nvSpPr>
            <p:spPr>
              <a:xfrm>
                <a:off x="5837958" y="2894911"/>
                <a:ext cx="379575" cy="409305"/>
              </a:xfrm>
              <a:prstGeom prst="roundRect">
                <a:avLst/>
              </a:prstGeom>
              <a:solidFill>
                <a:srgbClr val="B1CE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56" name="Picture 55" descr="A picture containing text, clipart&#10;&#10;Description automatically generated">
                <a:extLst>
                  <a:ext uri="{FF2B5EF4-FFF2-40B4-BE49-F238E27FC236}">
                    <a16:creationId xmlns:a16="http://schemas.microsoft.com/office/drawing/2014/main" id="{86926A50-F3A5-8296-D14B-9423C8A48553}"/>
                  </a:ext>
                </a:extLst>
              </p:cNvPr>
              <p:cNvPicPr>
                <a:picLocks noChangeAspect="1"/>
              </p:cNvPicPr>
              <p:nvPr/>
            </p:nvPicPr>
            <p:blipFill>
              <a:blip r:embed="rId4"/>
              <a:stretch>
                <a:fillRect/>
              </a:stretch>
            </p:blipFill>
            <p:spPr>
              <a:xfrm>
                <a:off x="5933999" y="2945945"/>
                <a:ext cx="197567" cy="295276"/>
              </a:xfrm>
              <a:prstGeom prst="rect">
                <a:avLst/>
              </a:prstGeom>
              <a:ln>
                <a:noFill/>
              </a:ln>
            </p:spPr>
          </p:pic>
        </p:grpSp>
        <p:grpSp>
          <p:nvGrpSpPr>
            <p:cNvPr id="57" name="Group 56">
              <a:extLst>
                <a:ext uri="{FF2B5EF4-FFF2-40B4-BE49-F238E27FC236}">
                  <a16:creationId xmlns:a16="http://schemas.microsoft.com/office/drawing/2014/main" id="{028D0F26-CF3C-36B3-10BF-14C546C91C92}"/>
                </a:ext>
              </a:extLst>
            </p:cNvPr>
            <p:cNvGrpSpPr/>
            <p:nvPr/>
          </p:nvGrpSpPr>
          <p:grpSpPr>
            <a:xfrm>
              <a:off x="2104927" y="3195092"/>
              <a:ext cx="379575" cy="409305"/>
              <a:chOff x="5837958" y="2894911"/>
              <a:chExt cx="379575" cy="409305"/>
            </a:xfrm>
          </p:grpSpPr>
          <p:sp>
            <p:nvSpPr>
              <p:cNvPr id="58" name="Rectangle: Rounded Corners 57">
                <a:extLst>
                  <a:ext uri="{FF2B5EF4-FFF2-40B4-BE49-F238E27FC236}">
                    <a16:creationId xmlns:a16="http://schemas.microsoft.com/office/drawing/2014/main" id="{C6C40018-27F9-7783-871E-CA4772BF1522}"/>
                  </a:ext>
                </a:extLst>
              </p:cNvPr>
              <p:cNvSpPr/>
              <p:nvPr/>
            </p:nvSpPr>
            <p:spPr>
              <a:xfrm>
                <a:off x="5837958" y="2894911"/>
                <a:ext cx="379575" cy="409305"/>
              </a:xfrm>
              <a:prstGeom prst="roundRect">
                <a:avLst/>
              </a:prstGeom>
              <a:solidFill>
                <a:srgbClr val="B1CE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59" name="Picture 58" descr="A picture containing text, clipart&#10;&#10;Description automatically generated">
                <a:extLst>
                  <a:ext uri="{FF2B5EF4-FFF2-40B4-BE49-F238E27FC236}">
                    <a16:creationId xmlns:a16="http://schemas.microsoft.com/office/drawing/2014/main" id="{968D6168-B981-7B6B-6715-021FA2AEFC0D}"/>
                  </a:ext>
                </a:extLst>
              </p:cNvPr>
              <p:cNvPicPr>
                <a:picLocks noChangeAspect="1"/>
              </p:cNvPicPr>
              <p:nvPr/>
            </p:nvPicPr>
            <p:blipFill>
              <a:blip r:embed="rId4"/>
              <a:stretch>
                <a:fillRect/>
              </a:stretch>
            </p:blipFill>
            <p:spPr>
              <a:xfrm>
                <a:off x="5933999" y="2945945"/>
                <a:ext cx="197567" cy="295276"/>
              </a:xfrm>
              <a:prstGeom prst="rect">
                <a:avLst/>
              </a:prstGeom>
              <a:solidFill>
                <a:srgbClr val="B1CEF2"/>
              </a:solidFill>
              <a:ln>
                <a:noFill/>
              </a:ln>
            </p:spPr>
          </p:pic>
        </p:grpSp>
        <p:grpSp>
          <p:nvGrpSpPr>
            <p:cNvPr id="79" name="Group 78">
              <a:extLst>
                <a:ext uri="{FF2B5EF4-FFF2-40B4-BE49-F238E27FC236}">
                  <a16:creationId xmlns:a16="http://schemas.microsoft.com/office/drawing/2014/main" id="{5E02E15B-6CB5-38BE-5BAF-C0C92F5993A9}"/>
                </a:ext>
              </a:extLst>
            </p:cNvPr>
            <p:cNvGrpSpPr/>
            <p:nvPr/>
          </p:nvGrpSpPr>
          <p:grpSpPr>
            <a:xfrm>
              <a:off x="2004866" y="1902003"/>
              <a:ext cx="1849696" cy="547850"/>
              <a:chOff x="2051048" y="1902003"/>
              <a:chExt cx="1849696" cy="547850"/>
            </a:xfrm>
          </p:grpSpPr>
          <p:sp>
            <p:nvSpPr>
              <p:cNvPr id="6" name="Rectangle: Rounded Corners 5">
                <a:extLst>
                  <a:ext uri="{FF2B5EF4-FFF2-40B4-BE49-F238E27FC236}">
                    <a16:creationId xmlns:a16="http://schemas.microsoft.com/office/drawing/2014/main" id="{434742A4-1A88-54C0-9417-6D98C7968491}"/>
                  </a:ext>
                </a:extLst>
              </p:cNvPr>
              <p:cNvSpPr/>
              <p:nvPr/>
            </p:nvSpPr>
            <p:spPr>
              <a:xfrm>
                <a:off x="2066443" y="1902003"/>
                <a:ext cx="1834301" cy="547850"/>
              </a:xfrm>
              <a:prstGeom prst="roundRect">
                <a:avLst/>
              </a:prstGeom>
              <a:solidFill>
                <a:srgbClr val="336D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sp>
            <p:nvSpPr>
              <p:cNvPr id="77" name="Rectangle: Rounded Corners 76">
                <a:extLst>
                  <a:ext uri="{FF2B5EF4-FFF2-40B4-BE49-F238E27FC236}">
                    <a16:creationId xmlns:a16="http://schemas.microsoft.com/office/drawing/2014/main" id="{D07333C3-03BB-B40D-4AEA-80422A4BEFC4}"/>
                  </a:ext>
                </a:extLst>
              </p:cNvPr>
              <p:cNvSpPr/>
              <p:nvPr/>
            </p:nvSpPr>
            <p:spPr>
              <a:xfrm>
                <a:off x="2051048" y="1902003"/>
                <a:ext cx="1103090" cy="547850"/>
              </a:xfrm>
              <a:prstGeom prst="roundRect">
                <a:avLst/>
              </a:prstGeom>
              <a:solidFill>
                <a:srgbClr val="B1CE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78" name="Picture 77">
                <a:extLst>
                  <a:ext uri="{FF2B5EF4-FFF2-40B4-BE49-F238E27FC236}">
                    <a16:creationId xmlns:a16="http://schemas.microsoft.com/office/drawing/2014/main" id="{4218C9D6-4282-B966-4442-0E55024BEF95}"/>
                  </a:ext>
                </a:extLst>
              </p:cNvPr>
              <p:cNvPicPr>
                <a:picLocks noChangeAspect="1"/>
              </p:cNvPicPr>
              <p:nvPr/>
            </p:nvPicPr>
            <p:blipFill>
              <a:blip r:embed="rId5"/>
              <a:stretch>
                <a:fillRect/>
              </a:stretch>
            </p:blipFill>
            <p:spPr>
              <a:xfrm>
                <a:off x="2301009" y="1960081"/>
                <a:ext cx="1447800" cy="428625"/>
              </a:xfrm>
              <a:prstGeom prst="rect">
                <a:avLst/>
              </a:prstGeom>
              <a:ln>
                <a:noFill/>
              </a:ln>
            </p:spPr>
          </p:pic>
        </p:grpSp>
      </p:grpSp>
      <p:grpSp>
        <p:nvGrpSpPr>
          <p:cNvPr id="114" name="Group 113">
            <a:extLst>
              <a:ext uri="{FF2B5EF4-FFF2-40B4-BE49-F238E27FC236}">
                <a16:creationId xmlns:a16="http://schemas.microsoft.com/office/drawing/2014/main" id="{D1F8BD1E-BCF5-8F67-6FC6-8A88F357E4C3}"/>
              </a:ext>
            </a:extLst>
          </p:cNvPr>
          <p:cNvGrpSpPr/>
          <p:nvPr/>
        </p:nvGrpSpPr>
        <p:grpSpPr>
          <a:xfrm>
            <a:off x="2766864" y="1899264"/>
            <a:ext cx="7287929" cy="3829497"/>
            <a:chOff x="2766864" y="1899264"/>
            <a:chExt cx="7287929" cy="3829497"/>
          </a:xfrm>
        </p:grpSpPr>
        <p:grpSp>
          <p:nvGrpSpPr>
            <p:cNvPr id="113" name="Group 112">
              <a:extLst>
                <a:ext uri="{FF2B5EF4-FFF2-40B4-BE49-F238E27FC236}">
                  <a16:creationId xmlns:a16="http://schemas.microsoft.com/office/drawing/2014/main" id="{6888BE5D-73BD-E96E-2E93-0268CF393062}"/>
                </a:ext>
              </a:extLst>
            </p:cNvPr>
            <p:cNvGrpSpPr/>
            <p:nvPr/>
          </p:nvGrpSpPr>
          <p:grpSpPr>
            <a:xfrm>
              <a:off x="8176141" y="1899264"/>
              <a:ext cx="1878652" cy="547850"/>
              <a:chOff x="8176141" y="1899264"/>
              <a:chExt cx="1878652" cy="547850"/>
            </a:xfrm>
          </p:grpSpPr>
          <p:sp>
            <p:nvSpPr>
              <p:cNvPr id="23" name="Rectangle: Rounded Corners 22">
                <a:extLst>
                  <a:ext uri="{FF2B5EF4-FFF2-40B4-BE49-F238E27FC236}">
                    <a16:creationId xmlns:a16="http://schemas.microsoft.com/office/drawing/2014/main" id="{FD25FBDF-6B12-7A5C-6124-200E4C1F11CC}"/>
                  </a:ext>
                </a:extLst>
              </p:cNvPr>
              <p:cNvSpPr/>
              <p:nvPr/>
            </p:nvSpPr>
            <p:spPr>
              <a:xfrm>
                <a:off x="8176141" y="1899264"/>
                <a:ext cx="1872787" cy="547850"/>
              </a:xfrm>
              <a:prstGeom prst="roundRect">
                <a:avLst/>
              </a:prstGeom>
              <a:solidFill>
                <a:srgbClr val="75CC7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30" name="Picture 29" descr="A close up of a logo&#10;&#10;Description automatically generated">
                <a:extLst>
                  <a:ext uri="{FF2B5EF4-FFF2-40B4-BE49-F238E27FC236}">
                    <a16:creationId xmlns:a16="http://schemas.microsoft.com/office/drawing/2014/main" id="{299DEFA1-9918-CA99-A9DC-A94677F9EB8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24371" r="80371" b="-8543"/>
              <a:stretch/>
            </p:blipFill>
            <p:spPr>
              <a:xfrm>
                <a:off x="8346062" y="1901538"/>
                <a:ext cx="370281" cy="485879"/>
              </a:xfrm>
              <a:prstGeom prst="rect">
                <a:avLst/>
              </a:prstGeom>
              <a:ln>
                <a:noFill/>
              </a:ln>
            </p:spPr>
          </p:pic>
          <p:sp>
            <p:nvSpPr>
              <p:cNvPr id="38" name="TextBox 37">
                <a:extLst>
                  <a:ext uri="{FF2B5EF4-FFF2-40B4-BE49-F238E27FC236}">
                    <a16:creationId xmlns:a16="http://schemas.microsoft.com/office/drawing/2014/main" id="{4ED8F4DD-950B-1E27-E792-FFC124BE8171}"/>
                  </a:ext>
                </a:extLst>
              </p:cNvPr>
              <p:cNvSpPr txBox="1"/>
              <p:nvPr/>
            </p:nvSpPr>
            <p:spPr>
              <a:xfrm>
                <a:off x="8724063" y="1935552"/>
                <a:ext cx="1330730" cy="46166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a:ln>
                      <a:noFill/>
                    </a:ln>
                    <a:solidFill>
                      <a:srgbClr val="373737"/>
                    </a:solidFill>
                    <a:effectLst/>
                    <a:uLnTx/>
                    <a:uFillTx/>
                    <a:latin typeface="gatebase Medium"/>
                    <a:ea typeface="Calibri"/>
                    <a:cs typeface="Calibri"/>
                  </a:rPr>
                  <a:t>Monitor</a:t>
                </a:r>
                <a:endParaRPr kumimoji="0" lang="en-US" sz="2400" b="1" i="0" u="none" strike="noStrike" kern="1200" cap="none" spc="0" normalizeH="0" baseline="0" noProof="0">
                  <a:ln>
                    <a:noFill/>
                  </a:ln>
                  <a:solidFill>
                    <a:srgbClr val="373737"/>
                  </a:solidFill>
                  <a:effectLst/>
                  <a:uLnTx/>
                  <a:uFillTx/>
                  <a:latin typeface="gatebase Medium"/>
                  <a:ea typeface="+mn-ea"/>
                  <a:cs typeface="Arial" panose="020B0604020202020204" pitchFamily="34" charset="0"/>
                </a:endParaRPr>
              </a:p>
            </p:txBody>
          </p:sp>
        </p:grpSp>
        <p:grpSp>
          <p:nvGrpSpPr>
            <p:cNvPr id="105" name="Group 104">
              <a:extLst>
                <a:ext uri="{FF2B5EF4-FFF2-40B4-BE49-F238E27FC236}">
                  <a16:creationId xmlns:a16="http://schemas.microsoft.com/office/drawing/2014/main" id="{02189121-D09F-E86D-3C42-2BD83F10E5A5}"/>
                </a:ext>
              </a:extLst>
            </p:cNvPr>
            <p:cNvGrpSpPr/>
            <p:nvPr/>
          </p:nvGrpSpPr>
          <p:grpSpPr>
            <a:xfrm>
              <a:off x="9547895" y="3095032"/>
              <a:ext cx="379575" cy="409305"/>
              <a:chOff x="9547895" y="3095032"/>
              <a:chExt cx="379575" cy="409305"/>
            </a:xfrm>
          </p:grpSpPr>
          <p:sp>
            <p:nvSpPr>
              <p:cNvPr id="102" name="Rectangle: Rounded Corners 101">
                <a:extLst>
                  <a:ext uri="{FF2B5EF4-FFF2-40B4-BE49-F238E27FC236}">
                    <a16:creationId xmlns:a16="http://schemas.microsoft.com/office/drawing/2014/main" id="{D5C7C0DA-353D-EEB7-03A5-9355D781EE71}"/>
                  </a:ext>
                </a:extLst>
              </p:cNvPr>
              <p:cNvSpPr/>
              <p:nvPr/>
            </p:nvSpPr>
            <p:spPr>
              <a:xfrm>
                <a:off x="9547895" y="3095032"/>
                <a:ext cx="379575" cy="409305"/>
              </a:xfrm>
              <a:prstGeom prst="roundRect">
                <a:avLst/>
              </a:prstGeom>
              <a:solidFill>
                <a:srgbClr val="75CC7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104" name="Picture 103" descr="A close up of a logo&#10;&#10;Description automatically generated">
                <a:extLst>
                  <a:ext uri="{FF2B5EF4-FFF2-40B4-BE49-F238E27FC236}">
                    <a16:creationId xmlns:a16="http://schemas.microsoft.com/office/drawing/2014/main" id="{8F8B3A73-70D6-73E8-E2F9-BC27BE47F1F8}"/>
                  </a:ext>
                </a:extLst>
              </p:cNvPr>
              <p:cNvPicPr>
                <a:picLocks noChangeAspect="1"/>
              </p:cNvPicPr>
              <p:nvPr/>
            </p:nvPicPr>
            <p:blipFill>
              <a:blip r:embed="rId7"/>
              <a:stretch>
                <a:fillRect/>
              </a:stretch>
            </p:blipFill>
            <p:spPr>
              <a:xfrm>
                <a:off x="9642523" y="3153449"/>
                <a:ext cx="219075" cy="304800"/>
              </a:xfrm>
              <a:prstGeom prst="rect">
                <a:avLst/>
              </a:prstGeom>
              <a:ln>
                <a:noFill/>
              </a:ln>
            </p:spPr>
          </p:pic>
        </p:grpSp>
        <p:grpSp>
          <p:nvGrpSpPr>
            <p:cNvPr id="106" name="Group 105">
              <a:extLst>
                <a:ext uri="{FF2B5EF4-FFF2-40B4-BE49-F238E27FC236}">
                  <a16:creationId xmlns:a16="http://schemas.microsoft.com/office/drawing/2014/main" id="{52AEB815-0197-5441-91CE-26F9AE6322FC}"/>
                </a:ext>
              </a:extLst>
            </p:cNvPr>
            <p:cNvGrpSpPr/>
            <p:nvPr/>
          </p:nvGrpSpPr>
          <p:grpSpPr>
            <a:xfrm>
              <a:off x="2766864" y="5319456"/>
              <a:ext cx="379575" cy="409305"/>
              <a:chOff x="9547895" y="3095032"/>
              <a:chExt cx="379575" cy="409305"/>
            </a:xfrm>
          </p:grpSpPr>
          <p:sp>
            <p:nvSpPr>
              <p:cNvPr id="107" name="Rectangle: Rounded Corners 106">
                <a:extLst>
                  <a:ext uri="{FF2B5EF4-FFF2-40B4-BE49-F238E27FC236}">
                    <a16:creationId xmlns:a16="http://schemas.microsoft.com/office/drawing/2014/main" id="{87EEDA1B-E459-C5A0-D21B-F91146D9BEF6}"/>
                  </a:ext>
                </a:extLst>
              </p:cNvPr>
              <p:cNvSpPr/>
              <p:nvPr/>
            </p:nvSpPr>
            <p:spPr>
              <a:xfrm>
                <a:off x="9547895" y="3095032"/>
                <a:ext cx="379575" cy="409305"/>
              </a:xfrm>
              <a:prstGeom prst="roundRect">
                <a:avLst/>
              </a:prstGeom>
              <a:solidFill>
                <a:srgbClr val="75CC7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108" name="Picture 107" descr="A close up of a logo&#10;&#10;Description automatically generated">
                <a:extLst>
                  <a:ext uri="{FF2B5EF4-FFF2-40B4-BE49-F238E27FC236}">
                    <a16:creationId xmlns:a16="http://schemas.microsoft.com/office/drawing/2014/main" id="{1BC3403A-8B73-78E4-5DD8-570783A525CC}"/>
                  </a:ext>
                </a:extLst>
              </p:cNvPr>
              <p:cNvPicPr>
                <a:picLocks noChangeAspect="1"/>
              </p:cNvPicPr>
              <p:nvPr/>
            </p:nvPicPr>
            <p:blipFill>
              <a:blip r:embed="rId7"/>
              <a:stretch>
                <a:fillRect/>
              </a:stretch>
            </p:blipFill>
            <p:spPr>
              <a:xfrm>
                <a:off x="9642523" y="3153449"/>
                <a:ext cx="219075" cy="304800"/>
              </a:xfrm>
              <a:prstGeom prst="rect">
                <a:avLst/>
              </a:prstGeom>
              <a:ln>
                <a:noFill/>
              </a:ln>
            </p:spPr>
          </p:pic>
        </p:grpSp>
      </p:grpSp>
      <p:grpSp>
        <p:nvGrpSpPr>
          <p:cNvPr id="112" name="Group 111">
            <a:extLst>
              <a:ext uri="{FF2B5EF4-FFF2-40B4-BE49-F238E27FC236}">
                <a16:creationId xmlns:a16="http://schemas.microsoft.com/office/drawing/2014/main" id="{C4AC5693-0BA5-4B1C-6652-8A9CF6F41654}"/>
              </a:ext>
            </a:extLst>
          </p:cNvPr>
          <p:cNvGrpSpPr/>
          <p:nvPr/>
        </p:nvGrpSpPr>
        <p:grpSpPr>
          <a:xfrm>
            <a:off x="2486123" y="3141213"/>
            <a:ext cx="4405215" cy="3023537"/>
            <a:chOff x="2486123" y="3141213"/>
            <a:chExt cx="4405215" cy="3023537"/>
          </a:xfrm>
        </p:grpSpPr>
        <p:grpSp>
          <p:nvGrpSpPr>
            <p:cNvPr id="96" name="Group 95">
              <a:extLst>
                <a:ext uri="{FF2B5EF4-FFF2-40B4-BE49-F238E27FC236}">
                  <a16:creationId xmlns:a16="http://schemas.microsoft.com/office/drawing/2014/main" id="{33A40D2E-B3A3-2E7D-9F3D-A85404BE42AC}"/>
                </a:ext>
              </a:extLst>
            </p:cNvPr>
            <p:cNvGrpSpPr/>
            <p:nvPr/>
          </p:nvGrpSpPr>
          <p:grpSpPr>
            <a:xfrm>
              <a:off x="4090745" y="3141213"/>
              <a:ext cx="379575" cy="409305"/>
              <a:chOff x="4144624" y="3880122"/>
              <a:chExt cx="379575" cy="409305"/>
            </a:xfrm>
          </p:grpSpPr>
          <p:sp>
            <p:nvSpPr>
              <p:cNvPr id="97" name="Rectangle: Rounded Corners 96">
                <a:extLst>
                  <a:ext uri="{FF2B5EF4-FFF2-40B4-BE49-F238E27FC236}">
                    <a16:creationId xmlns:a16="http://schemas.microsoft.com/office/drawing/2014/main" id="{1B685A46-AC53-EF1D-A786-DAAB7E50D9CB}"/>
                  </a:ext>
                </a:extLst>
              </p:cNvPr>
              <p:cNvSpPr/>
              <p:nvPr/>
            </p:nvSpPr>
            <p:spPr>
              <a:xfrm>
                <a:off x="4144624" y="3880122"/>
                <a:ext cx="379575" cy="409305"/>
              </a:xfrm>
              <a:prstGeom prst="roundRect">
                <a:avLst/>
              </a:prstGeom>
              <a:solidFill>
                <a:srgbClr val="1AA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98" name="Picture 97" descr="What is Test Data Management (TDM)? | Redgate">
                <a:extLst>
                  <a:ext uri="{FF2B5EF4-FFF2-40B4-BE49-F238E27FC236}">
                    <a16:creationId xmlns:a16="http://schemas.microsoft.com/office/drawing/2014/main" id="{128FDD47-5FD8-24D3-5C31-0DB18A579208}"/>
                  </a:ext>
                </a:extLst>
              </p:cNvPr>
              <p:cNvPicPr>
                <a:picLocks noChangeAspect="1"/>
              </p:cNvPicPr>
              <p:nvPr/>
            </p:nvPicPr>
            <p:blipFill>
              <a:blip r:embed="rId8"/>
              <a:stretch>
                <a:fillRect/>
              </a:stretch>
            </p:blipFill>
            <p:spPr>
              <a:xfrm>
                <a:off x="4239251" y="3945130"/>
                <a:ext cx="219075" cy="276225"/>
              </a:xfrm>
              <a:prstGeom prst="rect">
                <a:avLst/>
              </a:prstGeom>
              <a:ln>
                <a:noFill/>
              </a:ln>
            </p:spPr>
          </p:pic>
        </p:grpSp>
        <p:grpSp>
          <p:nvGrpSpPr>
            <p:cNvPr id="111" name="Group 110">
              <a:extLst>
                <a:ext uri="{FF2B5EF4-FFF2-40B4-BE49-F238E27FC236}">
                  <a16:creationId xmlns:a16="http://schemas.microsoft.com/office/drawing/2014/main" id="{74BD04AB-D17F-415F-ED91-30904E817797}"/>
                </a:ext>
              </a:extLst>
            </p:cNvPr>
            <p:cNvGrpSpPr/>
            <p:nvPr/>
          </p:nvGrpSpPr>
          <p:grpSpPr>
            <a:xfrm>
              <a:off x="2486123" y="4482716"/>
              <a:ext cx="4405215" cy="1682034"/>
              <a:chOff x="2486123" y="4482716"/>
              <a:chExt cx="4405215" cy="1682034"/>
            </a:xfrm>
          </p:grpSpPr>
          <p:grpSp>
            <p:nvGrpSpPr>
              <p:cNvPr id="73" name="Group 72">
                <a:extLst>
                  <a:ext uri="{FF2B5EF4-FFF2-40B4-BE49-F238E27FC236}">
                    <a16:creationId xmlns:a16="http://schemas.microsoft.com/office/drawing/2014/main" id="{F04A1AD4-43FB-4A29-1747-694389C67C62}"/>
                  </a:ext>
                </a:extLst>
              </p:cNvPr>
              <p:cNvGrpSpPr/>
              <p:nvPr/>
            </p:nvGrpSpPr>
            <p:grpSpPr>
              <a:xfrm>
                <a:off x="3975291" y="4680607"/>
                <a:ext cx="379575" cy="409305"/>
                <a:chOff x="4144624" y="3880122"/>
                <a:chExt cx="379575" cy="409305"/>
              </a:xfrm>
            </p:grpSpPr>
            <p:sp>
              <p:nvSpPr>
                <p:cNvPr id="70" name="Rectangle: Rounded Corners 69">
                  <a:extLst>
                    <a:ext uri="{FF2B5EF4-FFF2-40B4-BE49-F238E27FC236}">
                      <a16:creationId xmlns:a16="http://schemas.microsoft.com/office/drawing/2014/main" id="{9B809848-3D7F-C839-BD56-06032CFE688F}"/>
                    </a:ext>
                  </a:extLst>
                </p:cNvPr>
                <p:cNvSpPr/>
                <p:nvPr/>
              </p:nvSpPr>
              <p:spPr>
                <a:xfrm>
                  <a:off x="4144624" y="3880122"/>
                  <a:ext cx="379575" cy="409305"/>
                </a:xfrm>
                <a:prstGeom prst="roundRect">
                  <a:avLst/>
                </a:prstGeom>
                <a:solidFill>
                  <a:srgbClr val="1AA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72" name="Picture 71" descr="What is Test Data Management (TDM)? | Redgate">
                  <a:extLst>
                    <a:ext uri="{FF2B5EF4-FFF2-40B4-BE49-F238E27FC236}">
                      <a16:creationId xmlns:a16="http://schemas.microsoft.com/office/drawing/2014/main" id="{FB185C7D-56A6-46FE-A43B-704936C4DBFD}"/>
                    </a:ext>
                  </a:extLst>
                </p:cNvPr>
                <p:cNvPicPr>
                  <a:picLocks noChangeAspect="1"/>
                </p:cNvPicPr>
                <p:nvPr/>
              </p:nvPicPr>
              <p:blipFill>
                <a:blip r:embed="rId8"/>
                <a:stretch>
                  <a:fillRect/>
                </a:stretch>
              </p:blipFill>
              <p:spPr>
                <a:xfrm>
                  <a:off x="4239251" y="3945130"/>
                  <a:ext cx="219075" cy="276225"/>
                </a:xfrm>
                <a:prstGeom prst="rect">
                  <a:avLst/>
                </a:prstGeom>
                <a:ln>
                  <a:noFill/>
                </a:ln>
              </p:spPr>
            </p:pic>
          </p:grpSp>
          <p:grpSp>
            <p:nvGrpSpPr>
              <p:cNvPr id="95" name="Group 94">
                <a:extLst>
                  <a:ext uri="{FF2B5EF4-FFF2-40B4-BE49-F238E27FC236}">
                    <a16:creationId xmlns:a16="http://schemas.microsoft.com/office/drawing/2014/main" id="{E844C3A7-8DAA-0B6C-5DA3-544390AE3847}"/>
                  </a:ext>
                </a:extLst>
              </p:cNvPr>
              <p:cNvGrpSpPr/>
              <p:nvPr/>
            </p:nvGrpSpPr>
            <p:grpSpPr>
              <a:xfrm>
                <a:off x="2486123" y="4482716"/>
                <a:ext cx="922157" cy="798944"/>
                <a:chOff x="2493820" y="4475019"/>
                <a:chExt cx="922157" cy="798944"/>
              </a:xfrm>
            </p:grpSpPr>
            <p:sp>
              <p:nvSpPr>
                <p:cNvPr id="83" name="Hexagon 82">
                  <a:extLst>
                    <a:ext uri="{FF2B5EF4-FFF2-40B4-BE49-F238E27FC236}">
                      <a16:creationId xmlns:a16="http://schemas.microsoft.com/office/drawing/2014/main" id="{CD40442D-B135-468A-54FD-F684CD85D0D1}"/>
                    </a:ext>
                  </a:extLst>
                </p:cNvPr>
                <p:cNvSpPr/>
                <p:nvPr/>
              </p:nvSpPr>
              <p:spPr>
                <a:xfrm>
                  <a:off x="2493820" y="4475019"/>
                  <a:ext cx="922157" cy="798944"/>
                </a:xfrm>
                <a:prstGeom prst="hexagon">
                  <a:avLst/>
                </a:prstGeom>
                <a:solidFill>
                  <a:srgbClr val="1AA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88" name="Picture 87" descr="What is Test Data Management (TDM)? | Redgate">
                  <a:extLst>
                    <a:ext uri="{FF2B5EF4-FFF2-40B4-BE49-F238E27FC236}">
                      <a16:creationId xmlns:a16="http://schemas.microsoft.com/office/drawing/2014/main" id="{810B92A1-9E59-A4D7-F635-25F8151BD3B2}"/>
                    </a:ext>
                  </a:extLst>
                </p:cNvPr>
                <p:cNvPicPr>
                  <a:picLocks noChangeAspect="1"/>
                </p:cNvPicPr>
                <p:nvPr/>
              </p:nvPicPr>
              <p:blipFill>
                <a:blip r:embed="rId8"/>
                <a:stretch>
                  <a:fillRect/>
                </a:stretch>
              </p:blipFill>
              <p:spPr>
                <a:xfrm>
                  <a:off x="2713710" y="4613226"/>
                  <a:ext cx="219075" cy="276225"/>
                </a:xfrm>
                <a:prstGeom prst="rect">
                  <a:avLst/>
                </a:prstGeom>
                <a:ln>
                  <a:noFill/>
                </a:ln>
              </p:spPr>
            </p:pic>
            <p:pic>
              <p:nvPicPr>
                <p:cNvPr id="89" name="Picture 88" descr="What is Test Data Management (TDM)? | Redgate">
                  <a:extLst>
                    <a:ext uri="{FF2B5EF4-FFF2-40B4-BE49-F238E27FC236}">
                      <a16:creationId xmlns:a16="http://schemas.microsoft.com/office/drawing/2014/main" id="{65F14E67-A0B1-7A66-E84E-9BBF44A3ADBB}"/>
                    </a:ext>
                  </a:extLst>
                </p:cNvPr>
                <p:cNvPicPr>
                  <a:picLocks noChangeAspect="1"/>
                </p:cNvPicPr>
                <p:nvPr/>
              </p:nvPicPr>
              <p:blipFill>
                <a:blip r:embed="rId8"/>
                <a:stretch>
                  <a:fillRect/>
                </a:stretch>
              </p:blipFill>
              <p:spPr>
                <a:xfrm>
                  <a:off x="3013891" y="4613226"/>
                  <a:ext cx="219075" cy="276225"/>
                </a:xfrm>
                <a:prstGeom prst="rect">
                  <a:avLst/>
                </a:prstGeom>
                <a:ln>
                  <a:noFill/>
                </a:ln>
              </p:spPr>
            </p:pic>
            <p:pic>
              <p:nvPicPr>
                <p:cNvPr id="90" name="Picture 89" descr="What is Test Data Management (TDM)? | Redgate">
                  <a:extLst>
                    <a:ext uri="{FF2B5EF4-FFF2-40B4-BE49-F238E27FC236}">
                      <a16:creationId xmlns:a16="http://schemas.microsoft.com/office/drawing/2014/main" id="{20927449-AB68-653B-6786-A32C49BDD044}"/>
                    </a:ext>
                  </a:extLst>
                </p:cNvPr>
                <p:cNvPicPr>
                  <a:picLocks noChangeAspect="1"/>
                </p:cNvPicPr>
                <p:nvPr/>
              </p:nvPicPr>
              <p:blipFill>
                <a:blip r:embed="rId8"/>
                <a:stretch>
                  <a:fillRect/>
                </a:stretch>
              </p:blipFill>
              <p:spPr>
                <a:xfrm>
                  <a:off x="2875345" y="4951892"/>
                  <a:ext cx="219075" cy="276225"/>
                </a:xfrm>
                <a:prstGeom prst="rect">
                  <a:avLst/>
                </a:prstGeom>
                <a:ln>
                  <a:noFill/>
                </a:ln>
              </p:spPr>
            </p:pic>
          </p:grpSp>
          <p:grpSp>
            <p:nvGrpSpPr>
              <p:cNvPr id="110" name="Group 109">
                <a:extLst>
                  <a:ext uri="{FF2B5EF4-FFF2-40B4-BE49-F238E27FC236}">
                    <a16:creationId xmlns:a16="http://schemas.microsoft.com/office/drawing/2014/main" id="{C6A85A90-17F9-BE90-73C5-168B12CF4503}"/>
                  </a:ext>
                </a:extLst>
              </p:cNvPr>
              <p:cNvGrpSpPr/>
              <p:nvPr/>
            </p:nvGrpSpPr>
            <p:grpSpPr>
              <a:xfrm>
                <a:off x="5305169" y="5525303"/>
                <a:ext cx="1586169" cy="639447"/>
                <a:chOff x="5166624" y="5648455"/>
                <a:chExt cx="1586169" cy="639447"/>
              </a:xfrm>
            </p:grpSpPr>
            <p:sp>
              <p:nvSpPr>
                <p:cNvPr id="60" name="Rectangle: Rounded Corners 59">
                  <a:extLst>
                    <a:ext uri="{FF2B5EF4-FFF2-40B4-BE49-F238E27FC236}">
                      <a16:creationId xmlns:a16="http://schemas.microsoft.com/office/drawing/2014/main" id="{176AF3A7-2992-8837-9AC0-54C4332A5BC2}"/>
                    </a:ext>
                  </a:extLst>
                </p:cNvPr>
                <p:cNvSpPr/>
                <p:nvPr/>
              </p:nvSpPr>
              <p:spPr>
                <a:xfrm>
                  <a:off x="5166624" y="5663082"/>
                  <a:ext cx="1549515" cy="624820"/>
                </a:xfrm>
                <a:prstGeom prst="roundRect">
                  <a:avLst/>
                </a:prstGeom>
                <a:solidFill>
                  <a:srgbClr val="1AAC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srgbClr val="FFFFFF"/>
                    </a:solidFill>
                    <a:effectLst/>
                    <a:uLnTx/>
                    <a:uFillTx/>
                    <a:latin typeface="Calibri"/>
                    <a:ea typeface="+mn-ea"/>
                    <a:cs typeface="+mn-cs"/>
                  </a:endParaRPr>
                </a:p>
              </p:txBody>
            </p:sp>
            <p:pic>
              <p:nvPicPr>
                <p:cNvPr id="64" name="Picture 63" descr="What is Test Data Management (TDM)? | Redgate">
                  <a:extLst>
                    <a:ext uri="{FF2B5EF4-FFF2-40B4-BE49-F238E27FC236}">
                      <a16:creationId xmlns:a16="http://schemas.microsoft.com/office/drawing/2014/main" id="{5D207B16-0737-5AC9-C10B-9AC654CBAEAD}"/>
                    </a:ext>
                  </a:extLst>
                </p:cNvPr>
                <p:cNvPicPr>
                  <a:picLocks noChangeAspect="1"/>
                </p:cNvPicPr>
                <p:nvPr/>
              </p:nvPicPr>
              <p:blipFill>
                <a:blip r:embed="rId9"/>
                <a:srcRect t="-18726" r="64206" b="-18056"/>
                <a:stretch/>
              </p:blipFill>
              <p:spPr>
                <a:xfrm>
                  <a:off x="5340991" y="5648455"/>
                  <a:ext cx="434606" cy="622139"/>
                </a:xfrm>
                <a:prstGeom prst="rect">
                  <a:avLst/>
                </a:prstGeom>
                <a:ln>
                  <a:noFill/>
                </a:ln>
              </p:spPr>
            </p:pic>
            <p:sp>
              <p:nvSpPr>
                <p:cNvPr id="109" name="TextBox 108">
                  <a:extLst>
                    <a:ext uri="{FF2B5EF4-FFF2-40B4-BE49-F238E27FC236}">
                      <a16:creationId xmlns:a16="http://schemas.microsoft.com/office/drawing/2014/main" id="{97503BF2-8A97-CB9D-1E6A-1D6256316697}"/>
                    </a:ext>
                  </a:extLst>
                </p:cNvPr>
                <p:cNvSpPr txBox="1"/>
                <p:nvPr/>
              </p:nvSpPr>
              <p:spPr>
                <a:xfrm>
                  <a:off x="5760729" y="5760945"/>
                  <a:ext cx="992064" cy="46166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a:ln>
                        <a:noFill/>
                      </a:ln>
                      <a:solidFill>
                        <a:srgbClr val="373737"/>
                      </a:solidFill>
                      <a:effectLst/>
                      <a:uLnTx/>
                      <a:uFillTx/>
                      <a:latin typeface="gatebase Medium"/>
                      <a:ea typeface="Calibri"/>
                      <a:cs typeface="Calibri"/>
                    </a:rPr>
                    <a:t>TDM</a:t>
                  </a:r>
                  <a:endParaRPr kumimoji="0" lang="en-US" sz="2400" b="1" i="0" u="none" strike="noStrike" kern="1200" cap="none" spc="0" normalizeH="0" baseline="0" noProof="0">
                    <a:ln>
                      <a:noFill/>
                    </a:ln>
                    <a:solidFill>
                      <a:srgbClr val="373737"/>
                    </a:solidFill>
                    <a:effectLst/>
                    <a:uLnTx/>
                    <a:uFillTx/>
                    <a:latin typeface="gatebase Medium"/>
                    <a:ea typeface="+mn-ea"/>
                    <a:cs typeface="Arial" panose="020B0604020202020204" pitchFamily="34" charset="0"/>
                  </a:endParaRPr>
                </a:p>
              </p:txBody>
            </p:sp>
          </p:grpSp>
        </p:grpSp>
      </p:grpSp>
      <p:sp>
        <p:nvSpPr>
          <p:cNvPr id="4" name="TextBox 3">
            <a:extLst>
              <a:ext uri="{FF2B5EF4-FFF2-40B4-BE49-F238E27FC236}">
                <a16:creationId xmlns:a16="http://schemas.microsoft.com/office/drawing/2014/main" id="{7D1C29F4-009C-E072-4081-064BAB8D831D}"/>
              </a:ext>
            </a:extLst>
          </p:cNvPr>
          <p:cNvSpPr txBox="1"/>
          <p:nvPr/>
        </p:nvSpPr>
        <p:spPr>
          <a:xfrm>
            <a:off x="796955" y="443817"/>
            <a:ext cx="10598089" cy="461665"/>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373737"/>
                </a:solidFill>
                <a:effectLst/>
                <a:uLnTx/>
                <a:uFillTx/>
                <a:latin typeface="gatebase Medium" pitchFamily="2" charset="77"/>
                <a:ea typeface="Roboto" panose="02000000000000000000" pitchFamily="2" charset="0"/>
                <a:cs typeface="Arial" panose="020B0604020202020204" pitchFamily="34" charset="0"/>
              </a:rPr>
              <a:t>What does End-to-End Database DevOps look like?</a:t>
            </a:r>
            <a:endParaRPr kumimoji="0" lang="en-US" sz="2400" b="0" i="0" u="none" strike="noStrike" kern="1200" cap="none" spc="0" normalizeH="0" baseline="0" noProof="0" dirty="0">
              <a:ln>
                <a:noFill/>
              </a:ln>
              <a:solidFill>
                <a:srgbClr val="373737"/>
              </a:solidFill>
              <a:effectLst/>
              <a:uLnTx/>
              <a:uFillTx/>
              <a:latin typeface="Roboto" panose="02000000000000000000" pitchFamily="2" charset="0"/>
              <a:ea typeface="Roboto" panose="02000000000000000000" pitchFamily="2" charset="0"/>
              <a:cs typeface="Arial" panose="020B0604020202020204" pitchFamily="34" charset="0"/>
            </a:endParaRPr>
          </a:p>
        </p:txBody>
      </p:sp>
      <p:pic>
        <p:nvPicPr>
          <p:cNvPr id="3" name="Picture 2">
            <a:extLst>
              <a:ext uri="{FF2B5EF4-FFF2-40B4-BE49-F238E27FC236}">
                <a16:creationId xmlns:a16="http://schemas.microsoft.com/office/drawing/2014/main" id="{1570C382-9ACC-F85B-7B6E-C6A7395BF902}"/>
              </a:ext>
            </a:extLst>
          </p:cNvPr>
          <p:cNvPicPr>
            <a:picLocks noChangeAspect="1"/>
          </p:cNvPicPr>
          <p:nvPr/>
        </p:nvPicPr>
        <p:blipFill>
          <a:blip r:embed="rId10"/>
          <a:stretch>
            <a:fillRect/>
          </a:stretch>
        </p:blipFill>
        <p:spPr>
          <a:xfrm>
            <a:off x="4720448" y="4630909"/>
            <a:ext cx="660074" cy="409305"/>
          </a:xfrm>
          <a:prstGeom prst="rect">
            <a:avLst/>
          </a:prstGeom>
        </p:spPr>
      </p:pic>
      <p:sp>
        <p:nvSpPr>
          <p:cNvPr id="5" name="TextBox 4">
            <a:extLst>
              <a:ext uri="{FF2B5EF4-FFF2-40B4-BE49-F238E27FC236}">
                <a16:creationId xmlns:a16="http://schemas.microsoft.com/office/drawing/2014/main" id="{4A3D437D-344E-A8B0-E702-E6DF8B3AF22F}"/>
              </a:ext>
            </a:extLst>
          </p:cNvPr>
          <p:cNvSpPr txBox="1"/>
          <p:nvPr/>
        </p:nvSpPr>
        <p:spPr>
          <a:xfrm>
            <a:off x="4708862" y="4602846"/>
            <a:ext cx="922157" cy="55399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a:ln>
                  <a:noFill/>
                </a:ln>
                <a:solidFill>
                  <a:srgbClr val="000000"/>
                </a:solidFill>
                <a:effectLst/>
                <a:uLnTx/>
                <a:uFillTx/>
                <a:latin typeface="gatebase Medium" panose="00000500000000000000" pitchFamily="50" charset="0"/>
                <a:ea typeface="Roboto" panose="02000000000000000000" pitchFamily="2" charset="0"/>
                <a:cs typeface="Arial" panose="020B0604020202020204" pitchFamily="34" charset="0"/>
              </a:rPr>
              <a:t>Subset,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a:ln>
                  <a:noFill/>
                </a:ln>
                <a:solidFill>
                  <a:srgbClr val="000000"/>
                </a:solidFill>
                <a:effectLst/>
                <a:uLnTx/>
                <a:uFillTx/>
                <a:latin typeface="gatebase Medium" panose="00000500000000000000" pitchFamily="50" charset="0"/>
                <a:ea typeface="Roboto" panose="02000000000000000000" pitchFamily="2" charset="0"/>
                <a:cs typeface="Arial" panose="020B0604020202020204" pitchFamily="34" charset="0"/>
              </a:rPr>
              <a:t>Mask &amp;</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a:ln>
                  <a:noFill/>
                </a:ln>
                <a:solidFill>
                  <a:srgbClr val="000000"/>
                </a:solidFill>
                <a:effectLst/>
                <a:uLnTx/>
                <a:uFillTx/>
                <a:latin typeface="gatebase Medium" panose="00000500000000000000" pitchFamily="50" charset="0"/>
                <a:ea typeface="Roboto" panose="02000000000000000000" pitchFamily="2" charset="0"/>
                <a:cs typeface="Arial" panose="020B0604020202020204" pitchFamily="34" charset="0"/>
              </a:rPr>
              <a:t>Provision</a:t>
            </a:r>
          </a:p>
        </p:txBody>
      </p:sp>
      <p:pic>
        <p:nvPicPr>
          <p:cNvPr id="2" name="Graphic 1">
            <a:extLst>
              <a:ext uri="{FF2B5EF4-FFF2-40B4-BE49-F238E27FC236}">
                <a16:creationId xmlns:a16="http://schemas.microsoft.com/office/drawing/2014/main" id="{E137BB00-67F3-F54D-8B90-6FC36F4E2B7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451887" y="2778649"/>
            <a:ext cx="553998" cy="553998"/>
          </a:xfrm>
          <a:prstGeom prst="rect">
            <a:avLst/>
          </a:prstGeom>
        </p:spPr>
      </p:pic>
      <p:pic>
        <p:nvPicPr>
          <p:cNvPr id="7" name="Graphic 6">
            <a:extLst>
              <a:ext uri="{FF2B5EF4-FFF2-40B4-BE49-F238E27FC236}">
                <a16:creationId xmlns:a16="http://schemas.microsoft.com/office/drawing/2014/main" id="{3B5955B1-2997-CE80-03F2-6365CD2B865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596988" y="3659130"/>
            <a:ext cx="400570" cy="400570"/>
          </a:xfrm>
          <a:prstGeom prst="rect">
            <a:avLst/>
          </a:prstGeom>
        </p:spPr>
      </p:pic>
      <p:pic>
        <p:nvPicPr>
          <p:cNvPr id="8" name="Graphic 7">
            <a:extLst>
              <a:ext uri="{FF2B5EF4-FFF2-40B4-BE49-F238E27FC236}">
                <a16:creationId xmlns:a16="http://schemas.microsoft.com/office/drawing/2014/main" id="{86FEDFA1-8117-6657-2A38-26C4D9A72FF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913431" y="3659130"/>
            <a:ext cx="400571" cy="400571"/>
          </a:xfrm>
          <a:prstGeom prst="rect">
            <a:avLst/>
          </a:prstGeom>
        </p:spPr>
      </p:pic>
      <p:pic>
        <p:nvPicPr>
          <p:cNvPr id="9" name="Graphic 8">
            <a:extLst>
              <a:ext uri="{FF2B5EF4-FFF2-40B4-BE49-F238E27FC236}">
                <a16:creationId xmlns:a16="http://schemas.microsoft.com/office/drawing/2014/main" id="{53060DE0-134E-41D9-0E1D-2694E12B1F2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29742" y="3659130"/>
            <a:ext cx="400571" cy="400571"/>
          </a:xfrm>
          <a:prstGeom prst="rect">
            <a:avLst/>
          </a:prstGeom>
        </p:spPr>
      </p:pic>
    </p:spTree>
    <p:extLst>
      <p:ext uri="{BB962C8B-B14F-4D97-AF65-F5344CB8AC3E}">
        <p14:creationId xmlns:p14="http://schemas.microsoft.com/office/powerpoint/2010/main" val="18427083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9"/>
                                          </p:stCondLst>
                                        </p:cTn>
                                        <p:tgtEl>
                                          <p:spTgt spid="1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9"/>
                                          </p:stCondLst>
                                        </p:cTn>
                                        <p:tgtEl>
                                          <p:spTgt spid="1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9"/>
                                          </p:stCondLst>
                                        </p:cTn>
                                        <p:tgtEl>
                                          <p:spTgt spid="1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9"/>
                                          </p:stCondLst>
                                        </p:cTn>
                                        <p:tgtEl>
                                          <p:spTgt spid="1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7886326-785D-82F5-CC51-68E93E62523E}"/>
            </a:ext>
          </a:extLst>
        </p:cNvPr>
        <p:cNvGrpSpPr/>
        <p:nvPr/>
      </p:nvGrpSpPr>
      <p:grpSpPr>
        <a:xfrm>
          <a:off x="0" y="0"/>
          <a:ext cx="0" cy="0"/>
          <a:chOff x="0" y="0"/>
          <a:chExt cx="0" cy="0"/>
        </a:xfrm>
      </p:grpSpPr>
      <p:cxnSp>
        <p:nvCxnSpPr>
          <p:cNvPr id="1061" name="Straight Arrow Connector 1060">
            <a:extLst>
              <a:ext uri="{FF2B5EF4-FFF2-40B4-BE49-F238E27FC236}">
                <a16:creationId xmlns:a16="http://schemas.microsoft.com/office/drawing/2014/main" id="{9ECE5757-06B5-9D2D-CE08-8AD7D1934D21}"/>
              </a:ext>
            </a:extLst>
          </p:cNvPr>
          <p:cNvCxnSpPr>
            <a:cxnSpLocks/>
          </p:cNvCxnSpPr>
          <p:nvPr/>
        </p:nvCxnSpPr>
        <p:spPr>
          <a:xfrm flipV="1">
            <a:off x="7936151" y="2022953"/>
            <a:ext cx="0" cy="2518688"/>
          </a:xfrm>
          <a:prstGeom prst="straightConnector1">
            <a:avLst/>
          </a:prstGeom>
          <a:ln w="19050" cap="rnd">
            <a:solidFill>
              <a:schemeClr val="accent2">
                <a:lumMod val="40000"/>
                <a:lumOff val="60000"/>
              </a:schemeClr>
            </a:solidFill>
            <a:headEnd type="none" w="lg" len="med"/>
            <a:tailEnd type="arrow" w="lg" len="sm"/>
          </a:ln>
        </p:spPr>
        <p:style>
          <a:lnRef idx="1">
            <a:schemeClr val="accent1"/>
          </a:lnRef>
          <a:fillRef idx="0">
            <a:schemeClr val="accent1"/>
          </a:fillRef>
          <a:effectRef idx="0">
            <a:schemeClr val="accent1"/>
          </a:effectRef>
          <a:fontRef idx="minor">
            <a:schemeClr val="tx1"/>
          </a:fontRef>
        </p:style>
      </p:cxnSp>
      <p:sp>
        <p:nvSpPr>
          <p:cNvPr id="42" name="Rectangle: Rounded Corners 41">
            <a:extLst>
              <a:ext uri="{FF2B5EF4-FFF2-40B4-BE49-F238E27FC236}">
                <a16:creationId xmlns:a16="http://schemas.microsoft.com/office/drawing/2014/main" id="{D890C9B0-2F2C-40D3-A7D0-E648A858C27E}"/>
              </a:ext>
            </a:extLst>
          </p:cNvPr>
          <p:cNvSpPr/>
          <p:nvPr/>
        </p:nvSpPr>
        <p:spPr bwMode="auto">
          <a:xfrm flipV="1">
            <a:off x="584200" y="908917"/>
            <a:ext cx="11025188" cy="1072283"/>
          </a:xfrm>
          <a:prstGeom prst="roundRect">
            <a:avLst/>
          </a:prstGeom>
          <a:gradFill>
            <a:gsLst>
              <a:gs pos="0">
                <a:srgbClr val="73262F">
                  <a:alpha val="10000"/>
                </a:srgbClr>
              </a:gs>
              <a:gs pos="80000">
                <a:srgbClr val="2A446F">
                  <a:alpha val="10000"/>
                </a:srgbClr>
              </a:gs>
            </a:gsLst>
            <a:path path="circle">
              <a:fillToRect l="100000" t="100000"/>
            </a:path>
          </a:gradFill>
          <a:ln w="19050">
            <a:noFill/>
          </a:ln>
        </p:spPr>
        <p:txBody>
          <a:bodyPr wrap="square" lIns="0" tIns="0" rIns="0" bIns="45720" rtlCol="0" anchor="ctr" anchorCtr="0">
            <a:noAutofit/>
          </a:bodyPr>
          <a:lstStyle/>
          <a:p>
            <a:pPr marL="0" marR="0" lvl="0" indent="0" algn="ctr" defTabSz="2275850" rtl="0" eaLnBrk="1" fontAlgn="base" latinLnBrk="0" hangingPunct="1">
              <a:lnSpc>
                <a:spcPct val="100000"/>
              </a:lnSpc>
              <a:spcBef>
                <a:spcPts val="200"/>
              </a:spcBef>
              <a:spcAft>
                <a:spcPct val="0"/>
              </a:spcAft>
              <a:buClrTx/>
              <a:buSzTx/>
              <a:buFontTx/>
              <a:buNone/>
              <a:tabLst>
                <a:tab pos="3701239" algn="l"/>
              </a:tabLst>
              <a:defRPr/>
            </a:pPr>
            <a:endParaRPr kumimoji="0" lang="en-US" sz="1100" b="1" i="0" u="none" strike="noStrike" kern="1200" cap="none" spc="0" normalizeH="0" baseline="0" noProof="0" dirty="0">
              <a:ln w="3175">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1045" name="Rectangle: Rounded Corners 41">
            <a:extLst>
              <a:ext uri="{FF2B5EF4-FFF2-40B4-BE49-F238E27FC236}">
                <a16:creationId xmlns:a16="http://schemas.microsoft.com/office/drawing/2014/main" id="{01545DA9-52F9-BB44-34A0-20D97B947D77}"/>
              </a:ext>
            </a:extLst>
          </p:cNvPr>
          <p:cNvSpPr/>
          <p:nvPr/>
        </p:nvSpPr>
        <p:spPr bwMode="auto">
          <a:xfrm rot="5400000" flipV="1">
            <a:off x="466928" y="1018163"/>
            <a:ext cx="1070044" cy="849549"/>
          </a:xfrm>
          <a:prstGeom prst="round2SameRect">
            <a:avLst>
              <a:gd name="adj1" fmla="val 21906"/>
              <a:gd name="adj2" fmla="val 0"/>
            </a:avLst>
          </a:prstGeom>
          <a:gradFill>
            <a:gsLst>
              <a:gs pos="80000">
                <a:srgbClr val="A9D5ED"/>
              </a:gs>
              <a:gs pos="0">
                <a:srgbClr val="FFC6CC"/>
              </a:gs>
            </a:gsLst>
            <a:path path="circle">
              <a:fillToRect l="100000" t="100000"/>
            </a:path>
          </a:gra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Segoe UI"/>
              <a:ea typeface="+mn-ea"/>
              <a:cs typeface="Segoe UI" pitchFamily="34" charset="0"/>
            </a:endParaRPr>
          </a:p>
        </p:txBody>
      </p:sp>
      <p:sp>
        <p:nvSpPr>
          <p:cNvPr id="47" name="Rectangle: Rounded Corners 46">
            <a:extLst>
              <a:ext uri="{FF2B5EF4-FFF2-40B4-BE49-F238E27FC236}">
                <a16:creationId xmlns:a16="http://schemas.microsoft.com/office/drawing/2014/main" id="{9EFCCE2E-9B96-4EE6-A0E7-58ACB4AD0B1A}"/>
              </a:ext>
            </a:extLst>
          </p:cNvPr>
          <p:cNvSpPr/>
          <p:nvPr/>
        </p:nvSpPr>
        <p:spPr bwMode="auto">
          <a:xfrm flipV="1">
            <a:off x="4470400" y="5524724"/>
            <a:ext cx="2867313" cy="951595"/>
          </a:xfrm>
          <a:prstGeom prst="roundRect">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p>
            <a:pPr marL="0" marR="0" lvl="0" indent="0" algn="ctr" defTabSz="2275850" rtl="0" eaLnBrk="1" fontAlgn="base" latinLnBrk="0" hangingPunct="1">
              <a:lnSpc>
                <a:spcPct val="100000"/>
              </a:lnSpc>
              <a:spcBef>
                <a:spcPts val="200"/>
              </a:spcBef>
              <a:spcAft>
                <a:spcPct val="0"/>
              </a:spcAft>
              <a:buClrTx/>
              <a:buSzTx/>
              <a:buFontTx/>
              <a:buNone/>
              <a:tabLst>
                <a:tab pos="3701239" algn="l"/>
              </a:tabLst>
              <a:defRPr/>
            </a:pPr>
            <a:endParaRPr kumimoji="0" lang="en-US" sz="1100" b="1" i="0" u="none" strike="noStrike" kern="1200" cap="none" spc="0" normalizeH="0" baseline="0" noProof="0" dirty="0">
              <a:ln w="3175">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36" name="Rectangle: Rounded Corners 35">
            <a:extLst>
              <a:ext uri="{FF2B5EF4-FFF2-40B4-BE49-F238E27FC236}">
                <a16:creationId xmlns:a16="http://schemas.microsoft.com/office/drawing/2014/main" id="{C7BF9365-88C8-C06B-87BF-90D028D35EE7}"/>
              </a:ext>
            </a:extLst>
          </p:cNvPr>
          <p:cNvSpPr/>
          <p:nvPr/>
        </p:nvSpPr>
        <p:spPr bwMode="auto">
          <a:xfrm>
            <a:off x="584200" y="2840229"/>
            <a:ext cx="1640834" cy="3865371"/>
          </a:xfrm>
          <a:prstGeom prst="roundRect">
            <a:avLst>
              <a:gd name="adj" fmla="val 11558"/>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p>
            <a:pPr marL="0" marR="0" lvl="0" indent="0" algn="ctr" defTabSz="2275850" rtl="0" eaLnBrk="1" fontAlgn="base" latinLnBrk="0" hangingPunct="1">
              <a:lnSpc>
                <a:spcPct val="100000"/>
              </a:lnSpc>
              <a:spcBef>
                <a:spcPts val="200"/>
              </a:spcBef>
              <a:spcAft>
                <a:spcPct val="0"/>
              </a:spcAft>
              <a:buClrTx/>
              <a:buSzTx/>
              <a:buFontTx/>
              <a:buNone/>
              <a:tabLst>
                <a:tab pos="3701239" algn="l"/>
              </a:tabLst>
              <a:defRPr/>
            </a:pPr>
            <a:endParaRPr kumimoji="0" lang="en-US" sz="1100" b="1" i="0" u="none" strike="noStrike" kern="1200" cap="none" spc="0" normalizeH="0" baseline="0" noProof="0" dirty="0">
              <a:ln w="3175">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Segoe UI" pitchFamily="34" charset="0"/>
            </a:endParaRPr>
          </a:p>
        </p:txBody>
      </p:sp>
      <p:sp>
        <p:nvSpPr>
          <p:cNvPr id="22" name="Rounded Rectangle 21">
            <a:extLst>
              <a:ext uri="{FF2B5EF4-FFF2-40B4-BE49-F238E27FC236}">
                <a16:creationId xmlns:a16="http://schemas.microsoft.com/office/drawing/2014/main" id="{14CDEFD4-D7F0-262A-2523-AD12102F6768}"/>
              </a:ext>
            </a:extLst>
          </p:cNvPr>
          <p:cNvSpPr/>
          <p:nvPr/>
        </p:nvSpPr>
        <p:spPr bwMode="auto">
          <a:xfrm>
            <a:off x="4601020" y="3523026"/>
            <a:ext cx="2985136" cy="1340046"/>
          </a:xfrm>
          <a:prstGeom prst="roundRect">
            <a:avLst>
              <a:gd name="adj" fmla="val 13796"/>
            </a:avLst>
          </a:prstGeom>
          <a:gradFill>
            <a:gsLst>
              <a:gs pos="80000">
                <a:srgbClr val="A9D5ED"/>
              </a:gs>
              <a:gs pos="0">
                <a:srgbClr val="FFC6CC"/>
              </a:gs>
            </a:gsLst>
            <a:path path="circle">
              <a:fillToRect l="100000" t="100000"/>
            </a:path>
          </a:gra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0E5B5688-711B-8064-5FEE-C8AEC879FA44}"/>
              </a:ext>
            </a:extLst>
          </p:cNvPr>
          <p:cNvSpPr>
            <a:spLocks noGrp="1"/>
          </p:cNvSpPr>
          <p:nvPr>
            <p:ph type="title"/>
          </p:nvPr>
        </p:nvSpPr>
        <p:spPr>
          <a:xfrm>
            <a:off x="584200" y="248744"/>
            <a:ext cx="11018520" cy="553998"/>
          </a:xfrm>
        </p:spPr>
        <p:txBody>
          <a:bodyPr/>
          <a:lstStyle/>
          <a:p>
            <a:pPr algn="ctr"/>
            <a:r>
              <a:rPr lang="en-US" dirty="0"/>
              <a:t>The SQL Server 2025 Platform Architecture</a:t>
            </a:r>
          </a:p>
        </p:txBody>
      </p:sp>
      <p:pic>
        <p:nvPicPr>
          <p:cNvPr id="3" name="Graphic 2">
            <a:extLst>
              <a:ext uri="{FF2B5EF4-FFF2-40B4-BE49-F238E27FC236}">
                <a16:creationId xmlns:a16="http://schemas.microsoft.com/office/drawing/2014/main" id="{F2A65147-3B9E-571C-5D9D-ABDAD1ED6B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03660" y="3301712"/>
            <a:ext cx="1440616" cy="1440616"/>
          </a:xfrm>
          <a:prstGeom prst="rect">
            <a:avLst/>
          </a:prstGeom>
        </p:spPr>
      </p:pic>
      <p:pic>
        <p:nvPicPr>
          <p:cNvPr id="4" name="Picture 12" descr="OpenAI begins publicly tracking AI model efficiency | VentureBeat">
            <a:extLst>
              <a:ext uri="{FF2B5EF4-FFF2-40B4-BE49-F238E27FC236}">
                <a16:creationId xmlns:a16="http://schemas.microsoft.com/office/drawing/2014/main" id="{C8338DD3-FF28-1A2A-721B-4B5EBA7632F4}"/>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4335" r="34335" b="40681"/>
          <a:stretch/>
        </p:blipFill>
        <p:spPr bwMode="auto">
          <a:xfrm>
            <a:off x="5534038" y="5638362"/>
            <a:ext cx="453101" cy="4289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Llama icon">
            <a:extLst>
              <a:ext uri="{FF2B5EF4-FFF2-40B4-BE49-F238E27FC236}">
                <a16:creationId xmlns:a16="http://schemas.microsoft.com/office/drawing/2014/main" id="{18ADE1B5-336A-DA5C-520D-5965A130AC73}"/>
              </a:ext>
            </a:extLst>
          </p:cNvPr>
          <p:cNvPicPr>
            <a:picLocks noChangeAspect="1"/>
          </p:cNvPicPr>
          <p:nvPr/>
        </p:nvPicPr>
        <p:blipFill>
          <a:blip r:embed="rId6"/>
          <a:stretch>
            <a:fillRect/>
          </a:stretch>
        </p:blipFill>
        <p:spPr>
          <a:xfrm>
            <a:off x="4756910" y="5582580"/>
            <a:ext cx="893829" cy="469260"/>
          </a:xfrm>
          <a:prstGeom prst="rect">
            <a:avLst/>
          </a:prstGeom>
        </p:spPr>
      </p:pic>
      <p:pic>
        <p:nvPicPr>
          <p:cNvPr id="6" name="Picture 2" descr="Azure AI Studio - Pricing | Microsoft Azure">
            <a:extLst>
              <a:ext uri="{FF2B5EF4-FFF2-40B4-BE49-F238E27FC236}">
                <a16:creationId xmlns:a16="http://schemas.microsoft.com/office/drawing/2014/main" id="{DA6B6A51-C8EC-3CF0-27F8-C90E9EE2261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36802" y="1054209"/>
            <a:ext cx="1118396" cy="587158"/>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a:extLst>
              <a:ext uri="{FF2B5EF4-FFF2-40B4-BE49-F238E27FC236}">
                <a16:creationId xmlns:a16="http://schemas.microsoft.com/office/drawing/2014/main" id="{EDC72974-F7D6-FD52-99CA-11FA2DBA256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98615" y="2977097"/>
            <a:ext cx="1440616" cy="1440616"/>
          </a:xfrm>
          <a:prstGeom prst="rect">
            <a:avLst/>
          </a:prstGeom>
        </p:spPr>
      </p:pic>
      <p:pic>
        <p:nvPicPr>
          <p:cNvPr id="8" name="Picture 7">
            <a:extLst>
              <a:ext uri="{FF2B5EF4-FFF2-40B4-BE49-F238E27FC236}">
                <a16:creationId xmlns:a16="http://schemas.microsoft.com/office/drawing/2014/main" id="{27D976F1-E3E9-CAF1-C23D-661F5F01644D}"/>
              </a:ext>
              <a:ext uri="{C183D7F6-B498-43B3-948B-1728B52AA6E4}">
                <adec:decorative xmlns:adec="http://schemas.microsoft.com/office/drawing/2017/decorative" val="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52564" y="1125191"/>
            <a:ext cx="445198" cy="445196"/>
          </a:xfrm>
          <a:prstGeom prst="rect">
            <a:avLst/>
          </a:prstGeom>
          <a:effectLst/>
        </p:spPr>
      </p:pic>
      <p:pic>
        <p:nvPicPr>
          <p:cNvPr id="9" name="Picture 8" descr="A blue and white logo&#10;&#10;Description automatically generated">
            <a:extLst>
              <a:ext uri="{FF2B5EF4-FFF2-40B4-BE49-F238E27FC236}">
                <a16:creationId xmlns:a16="http://schemas.microsoft.com/office/drawing/2014/main" id="{EE553154-AEF1-45B6-B5E1-D206263F5F7F}"/>
              </a:ext>
            </a:extLst>
          </p:cNvPr>
          <p:cNvPicPr>
            <a:picLocks noChangeAspect="1"/>
          </p:cNvPicPr>
          <p:nvPr/>
        </p:nvPicPr>
        <p:blipFill>
          <a:blip r:embed="rId9"/>
          <a:stretch>
            <a:fillRect/>
          </a:stretch>
        </p:blipFill>
        <p:spPr>
          <a:xfrm>
            <a:off x="983954" y="4499085"/>
            <a:ext cx="834448" cy="834448"/>
          </a:xfrm>
          <a:prstGeom prst="rect">
            <a:avLst/>
          </a:prstGeom>
        </p:spPr>
      </p:pic>
      <p:pic>
        <p:nvPicPr>
          <p:cNvPr id="11" name="Picture 10" descr="Streaming icon">
            <a:extLst>
              <a:ext uri="{FF2B5EF4-FFF2-40B4-BE49-F238E27FC236}">
                <a16:creationId xmlns:a16="http://schemas.microsoft.com/office/drawing/2014/main" id="{02A1F956-4EC2-5697-CF9B-6956F9396902}"/>
              </a:ext>
            </a:extLst>
          </p:cNvPr>
          <p:cNvPicPr>
            <a:picLocks noChangeAspect="1"/>
          </p:cNvPicPr>
          <p:nvPr/>
        </p:nvPicPr>
        <p:blipFill>
          <a:blip r:embed="rId10"/>
          <a:stretch>
            <a:fillRect/>
          </a:stretch>
        </p:blipFill>
        <p:spPr>
          <a:xfrm>
            <a:off x="10576995" y="1163741"/>
            <a:ext cx="359116" cy="368094"/>
          </a:xfrm>
          <a:prstGeom prst="rect">
            <a:avLst/>
          </a:prstGeom>
        </p:spPr>
      </p:pic>
      <p:pic>
        <p:nvPicPr>
          <p:cNvPr id="1026" name="Picture 2" descr="Azure Functions—Develop Faster With Serverless Compute | Microsoft Azure">
            <a:extLst>
              <a:ext uri="{FF2B5EF4-FFF2-40B4-BE49-F238E27FC236}">
                <a16:creationId xmlns:a16="http://schemas.microsoft.com/office/drawing/2014/main" id="{1273203E-C1D6-3AFA-FC94-69ABAB0D320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357170" y="1115857"/>
            <a:ext cx="957192" cy="50252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99E26ADB-97D7-F42B-CB66-1E37A0ED7C89}"/>
              </a:ext>
              <a:ext uri="{C183D7F6-B498-43B3-948B-1728B52AA6E4}">
                <adec:decorative xmlns:adec="http://schemas.microsoft.com/office/drawing/2017/decorative" val="1"/>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82177" y="2956318"/>
            <a:ext cx="444841" cy="44484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mantic Kernel Tools - Visual Studio Marketplace">
            <a:extLst>
              <a:ext uri="{FF2B5EF4-FFF2-40B4-BE49-F238E27FC236}">
                <a16:creationId xmlns:a16="http://schemas.microsoft.com/office/drawing/2014/main" id="{163D15BC-6A82-4FD0-18A0-C1FCE86D1FA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79918" y="3855099"/>
            <a:ext cx="476082" cy="47608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Islands Rest Logo - IMAGESEE">
            <a:extLst>
              <a:ext uri="{FF2B5EF4-FFF2-40B4-BE49-F238E27FC236}">
                <a16:creationId xmlns:a16="http://schemas.microsoft.com/office/drawing/2014/main" id="{8B36462E-1340-294D-5DE4-025A061F137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822279" y="4928481"/>
            <a:ext cx="951942" cy="369332"/>
          </a:xfrm>
          <a:prstGeom prst="rect">
            <a:avLst/>
          </a:prstGeom>
          <a:noFill/>
          <a:extLst>
            <a:ext uri="{909E8E84-426E-40DD-AFC4-6F175D3DCCD1}">
              <a14:hiddenFill xmlns:a14="http://schemas.microsoft.com/office/drawing/2010/main">
                <a:solidFill>
                  <a:srgbClr val="FFFFFF"/>
                </a:solidFill>
              </a14:hiddenFill>
            </a:ext>
          </a:extLst>
        </p:spPr>
      </p:pic>
      <p:pic>
        <p:nvPicPr>
          <p:cNvPr id="14" name="Graphic 13" descr="Azure Arc icon">
            <a:extLst>
              <a:ext uri="{FF2B5EF4-FFF2-40B4-BE49-F238E27FC236}">
                <a16:creationId xmlns:a16="http://schemas.microsoft.com/office/drawing/2014/main" id="{DD593121-F682-2668-3D17-541A10B281DB}"/>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4515247" y="2227226"/>
            <a:ext cx="640105" cy="613003"/>
          </a:xfrm>
          <a:prstGeom prst="rect">
            <a:avLst/>
          </a:prstGeom>
        </p:spPr>
      </p:pic>
      <p:pic>
        <p:nvPicPr>
          <p:cNvPr id="15" name="Graphic 14" descr="Microsoft application logo">
            <a:extLst>
              <a:ext uri="{FF2B5EF4-FFF2-40B4-BE49-F238E27FC236}">
                <a16:creationId xmlns:a16="http://schemas.microsoft.com/office/drawing/2014/main" id="{1AA4C495-9DEC-DE1F-BA1E-01060148BD0D}"/>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850664" y="1102471"/>
            <a:ext cx="490634" cy="490634"/>
          </a:xfrm>
          <a:prstGeom prst="rect">
            <a:avLst/>
          </a:prstGeom>
        </p:spPr>
      </p:pic>
      <p:sp>
        <p:nvSpPr>
          <p:cNvPr id="16" name="TextBox 15">
            <a:extLst>
              <a:ext uri="{FF2B5EF4-FFF2-40B4-BE49-F238E27FC236}">
                <a16:creationId xmlns:a16="http://schemas.microsoft.com/office/drawing/2014/main" id="{F3DC090E-1402-F53D-8129-39C7792E994A}"/>
              </a:ext>
            </a:extLst>
          </p:cNvPr>
          <p:cNvSpPr txBox="1"/>
          <p:nvPr/>
        </p:nvSpPr>
        <p:spPr>
          <a:xfrm>
            <a:off x="3523922" y="1649615"/>
            <a:ext cx="1120563" cy="184666"/>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Microsoft Entra</a:t>
            </a:r>
          </a:p>
        </p:txBody>
      </p:sp>
      <p:sp>
        <p:nvSpPr>
          <p:cNvPr id="17" name="TextBox 16">
            <a:extLst>
              <a:ext uri="{FF2B5EF4-FFF2-40B4-BE49-F238E27FC236}">
                <a16:creationId xmlns:a16="http://schemas.microsoft.com/office/drawing/2014/main" id="{781C6AF9-39A5-50B8-692F-DB91B91C3CA6}"/>
              </a:ext>
            </a:extLst>
          </p:cNvPr>
          <p:cNvSpPr txBox="1"/>
          <p:nvPr/>
        </p:nvSpPr>
        <p:spPr>
          <a:xfrm>
            <a:off x="1687214" y="1649615"/>
            <a:ext cx="1175899" cy="184666"/>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Microsoft Fabric</a:t>
            </a:r>
          </a:p>
        </p:txBody>
      </p:sp>
      <p:sp>
        <p:nvSpPr>
          <p:cNvPr id="18" name="TextBox 17">
            <a:extLst>
              <a:ext uri="{FF2B5EF4-FFF2-40B4-BE49-F238E27FC236}">
                <a16:creationId xmlns:a16="http://schemas.microsoft.com/office/drawing/2014/main" id="{22F89926-7364-6E55-AE95-0F497760FE9E}"/>
              </a:ext>
            </a:extLst>
          </p:cNvPr>
          <p:cNvSpPr txBox="1"/>
          <p:nvPr/>
        </p:nvSpPr>
        <p:spPr>
          <a:xfrm>
            <a:off x="4522639" y="2796403"/>
            <a:ext cx="704167" cy="184666"/>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Azure Arc</a:t>
            </a:r>
          </a:p>
        </p:txBody>
      </p:sp>
      <p:sp>
        <p:nvSpPr>
          <p:cNvPr id="19" name="TextBox 18">
            <a:extLst>
              <a:ext uri="{FF2B5EF4-FFF2-40B4-BE49-F238E27FC236}">
                <a16:creationId xmlns:a16="http://schemas.microsoft.com/office/drawing/2014/main" id="{3E313E49-F9F6-1A47-CF6B-0F4B493F35EB}"/>
              </a:ext>
            </a:extLst>
          </p:cNvPr>
          <p:cNvSpPr txBox="1"/>
          <p:nvPr/>
        </p:nvSpPr>
        <p:spPr>
          <a:xfrm>
            <a:off x="5225408" y="4442013"/>
            <a:ext cx="1181285" cy="184666"/>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SQL Server 2025</a:t>
            </a:r>
          </a:p>
        </p:txBody>
      </p:sp>
      <p:sp>
        <p:nvSpPr>
          <p:cNvPr id="20" name="TextBox 19">
            <a:extLst>
              <a:ext uri="{FF2B5EF4-FFF2-40B4-BE49-F238E27FC236}">
                <a16:creationId xmlns:a16="http://schemas.microsoft.com/office/drawing/2014/main" id="{B74BE967-557C-DDB0-85E6-EA12C4937F55}"/>
              </a:ext>
            </a:extLst>
          </p:cNvPr>
          <p:cNvSpPr txBox="1"/>
          <p:nvPr/>
        </p:nvSpPr>
        <p:spPr>
          <a:xfrm>
            <a:off x="9658133" y="4175993"/>
            <a:ext cx="1321580" cy="184666"/>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Secondary Replica</a:t>
            </a:r>
          </a:p>
        </p:txBody>
      </p:sp>
      <p:sp>
        <p:nvSpPr>
          <p:cNvPr id="21" name="TextBox 20">
            <a:extLst>
              <a:ext uri="{FF2B5EF4-FFF2-40B4-BE49-F238E27FC236}">
                <a16:creationId xmlns:a16="http://schemas.microsoft.com/office/drawing/2014/main" id="{1DFAFD72-FE13-3A87-E6BA-6F07B28210F2}"/>
              </a:ext>
            </a:extLst>
          </p:cNvPr>
          <p:cNvSpPr txBox="1"/>
          <p:nvPr/>
        </p:nvSpPr>
        <p:spPr>
          <a:xfrm>
            <a:off x="5331783" y="6171746"/>
            <a:ext cx="1144544" cy="184666"/>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Local AI Models</a:t>
            </a:r>
          </a:p>
        </p:txBody>
      </p:sp>
      <p:sp>
        <p:nvSpPr>
          <p:cNvPr id="23" name="TextBox 22">
            <a:extLst>
              <a:ext uri="{FF2B5EF4-FFF2-40B4-BE49-F238E27FC236}">
                <a16:creationId xmlns:a16="http://schemas.microsoft.com/office/drawing/2014/main" id="{CBFC9729-C98A-7C2E-09B3-E271ED78F9AE}"/>
              </a:ext>
            </a:extLst>
          </p:cNvPr>
          <p:cNvSpPr txBox="1"/>
          <p:nvPr/>
        </p:nvSpPr>
        <p:spPr>
          <a:xfrm>
            <a:off x="5317113" y="1603449"/>
            <a:ext cx="1557775" cy="276999"/>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Azure AI Foundry</a:t>
            </a:r>
          </a:p>
        </p:txBody>
      </p:sp>
      <p:sp>
        <p:nvSpPr>
          <p:cNvPr id="24" name="TextBox 23">
            <a:extLst>
              <a:ext uri="{FF2B5EF4-FFF2-40B4-BE49-F238E27FC236}">
                <a16:creationId xmlns:a16="http://schemas.microsoft.com/office/drawing/2014/main" id="{199055C9-D1C3-D3E9-D866-794A487DB283}"/>
              </a:ext>
            </a:extLst>
          </p:cNvPr>
          <p:cNvSpPr txBox="1"/>
          <p:nvPr/>
        </p:nvSpPr>
        <p:spPr>
          <a:xfrm>
            <a:off x="8140416" y="1622781"/>
            <a:ext cx="1557775" cy="276999"/>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Azure Functions</a:t>
            </a:r>
          </a:p>
        </p:txBody>
      </p:sp>
      <p:sp>
        <p:nvSpPr>
          <p:cNvPr id="25" name="TextBox 24">
            <a:extLst>
              <a:ext uri="{FF2B5EF4-FFF2-40B4-BE49-F238E27FC236}">
                <a16:creationId xmlns:a16="http://schemas.microsoft.com/office/drawing/2014/main" id="{04DD1EDD-98A7-5C26-D22B-912056923538}"/>
              </a:ext>
            </a:extLst>
          </p:cNvPr>
          <p:cNvSpPr txBox="1"/>
          <p:nvPr/>
        </p:nvSpPr>
        <p:spPr>
          <a:xfrm>
            <a:off x="9977666" y="1603449"/>
            <a:ext cx="1557775" cy="276999"/>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Azure EventHub</a:t>
            </a:r>
          </a:p>
        </p:txBody>
      </p:sp>
      <p:sp>
        <p:nvSpPr>
          <p:cNvPr id="26" name="TextBox 25">
            <a:extLst>
              <a:ext uri="{FF2B5EF4-FFF2-40B4-BE49-F238E27FC236}">
                <a16:creationId xmlns:a16="http://schemas.microsoft.com/office/drawing/2014/main" id="{6BE05A52-8F43-3B54-C2B7-C80F351613F8}"/>
              </a:ext>
            </a:extLst>
          </p:cNvPr>
          <p:cNvSpPr txBox="1"/>
          <p:nvPr/>
        </p:nvSpPr>
        <p:spPr>
          <a:xfrm>
            <a:off x="801063" y="3496175"/>
            <a:ext cx="1192634" cy="184666"/>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Data API Builder</a:t>
            </a:r>
          </a:p>
        </p:txBody>
      </p:sp>
      <p:sp>
        <p:nvSpPr>
          <p:cNvPr id="27" name="TextBox 26">
            <a:extLst>
              <a:ext uri="{FF2B5EF4-FFF2-40B4-BE49-F238E27FC236}">
                <a16:creationId xmlns:a16="http://schemas.microsoft.com/office/drawing/2014/main" id="{22E3E73B-CD3B-1117-6450-1438D27B8F8A}"/>
              </a:ext>
            </a:extLst>
          </p:cNvPr>
          <p:cNvSpPr txBox="1"/>
          <p:nvPr/>
        </p:nvSpPr>
        <p:spPr>
          <a:xfrm>
            <a:off x="735804" y="4425809"/>
            <a:ext cx="1302485"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Semantic Kernel</a:t>
            </a:r>
          </a:p>
        </p:txBody>
      </p:sp>
      <p:sp>
        <p:nvSpPr>
          <p:cNvPr id="28" name="TextBox 27">
            <a:extLst>
              <a:ext uri="{FF2B5EF4-FFF2-40B4-BE49-F238E27FC236}">
                <a16:creationId xmlns:a16="http://schemas.microsoft.com/office/drawing/2014/main" id="{D2CCB9FA-500E-4918-C859-A0DFF86ED7ED}"/>
              </a:ext>
            </a:extLst>
          </p:cNvPr>
          <p:cNvSpPr txBox="1"/>
          <p:nvPr/>
        </p:nvSpPr>
        <p:spPr>
          <a:xfrm>
            <a:off x="853965" y="5289353"/>
            <a:ext cx="1101264" cy="369332"/>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SSMS 21 with Copilot</a:t>
            </a:r>
          </a:p>
        </p:txBody>
      </p:sp>
      <p:sp>
        <p:nvSpPr>
          <p:cNvPr id="29" name="TextBox 28">
            <a:extLst>
              <a:ext uri="{FF2B5EF4-FFF2-40B4-BE49-F238E27FC236}">
                <a16:creationId xmlns:a16="http://schemas.microsoft.com/office/drawing/2014/main" id="{51D35D14-9FE5-C314-4F2E-E9D90DE94456}"/>
              </a:ext>
            </a:extLst>
          </p:cNvPr>
          <p:cNvSpPr txBox="1"/>
          <p:nvPr/>
        </p:nvSpPr>
        <p:spPr>
          <a:xfrm>
            <a:off x="9515718" y="5310081"/>
            <a:ext cx="1601143" cy="369332"/>
          </a:xfrm>
          <a:prstGeom prst="rect">
            <a:avLst/>
          </a:prstGeom>
          <a:noFill/>
        </p:spPr>
        <p:txBody>
          <a:bodyPr wrap="non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Local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REST service endpoint</a:t>
            </a:r>
          </a:p>
        </p:txBody>
      </p:sp>
      <p:cxnSp>
        <p:nvCxnSpPr>
          <p:cNvPr id="31" name="Straight Arrow Connector 30">
            <a:extLst>
              <a:ext uri="{FF2B5EF4-FFF2-40B4-BE49-F238E27FC236}">
                <a16:creationId xmlns:a16="http://schemas.microsoft.com/office/drawing/2014/main" id="{862902BA-F6F7-0C93-43E7-21C503F8FDA4}"/>
              </a:ext>
            </a:extLst>
          </p:cNvPr>
          <p:cNvCxnSpPr>
            <a:cxnSpLocks/>
          </p:cNvCxnSpPr>
          <p:nvPr/>
        </p:nvCxnSpPr>
        <p:spPr>
          <a:xfrm>
            <a:off x="7704119" y="3763347"/>
            <a:ext cx="2089238" cy="0"/>
          </a:xfrm>
          <a:prstGeom prst="straightConnector1">
            <a:avLst/>
          </a:prstGeom>
          <a:ln w="19050">
            <a:solidFill>
              <a:schemeClr val="tx1"/>
            </a:solidFill>
            <a:headEnd type="arrow" w="lg" len="sm"/>
            <a:tailEnd type="arrow" w="lg" len="sm"/>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07D48019-EB74-E7FD-3CAE-4AEBB83902E5}"/>
              </a:ext>
            </a:extLst>
          </p:cNvPr>
          <p:cNvSpPr txBox="1"/>
          <p:nvPr/>
        </p:nvSpPr>
        <p:spPr>
          <a:xfrm>
            <a:off x="8166796" y="3801341"/>
            <a:ext cx="1189428" cy="184666"/>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Availability Group</a:t>
            </a:r>
          </a:p>
        </p:txBody>
      </p:sp>
      <p:sp>
        <p:nvSpPr>
          <p:cNvPr id="33" name="TextBox 32">
            <a:extLst>
              <a:ext uri="{FF2B5EF4-FFF2-40B4-BE49-F238E27FC236}">
                <a16:creationId xmlns:a16="http://schemas.microsoft.com/office/drawing/2014/main" id="{855BF800-1CE3-D620-531B-EFEBA8B229E2}"/>
              </a:ext>
            </a:extLst>
          </p:cNvPr>
          <p:cNvSpPr txBox="1"/>
          <p:nvPr/>
        </p:nvSpPr>
        <p:spPr>
          <a:xfrm>
            <a:off x="10800921" y="3209349"/>
            <a:ext cx="1085554" cy="1107996"/>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Reliable Failover</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Query Store</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Tuning</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Diagnostics</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Backups</a:t>
            </a:r>
          </a:p>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Segoe UI"/>
              <a:ea typeface="+mn-ea"/>
              <a:cs typeface="+mn-cs"/>
            </a:endParaRPr>
          </a:p>
        </p:txBody>
      </p:sp>
      <p:sp>
        <p:nvSpPr>
          <p:cNvPr id="34" name="TextBox 33">
            <a:extLst>
              <a:ext uri="{FF2B5EF4-FFF2-40B4-BE49-F238E27FC236}">
                <a16:creationId xmlns:a16="http://schemas.microsoft.com/office/drawing/2014/main" id="{EF26D791-CAB4-028E-0E37-2ED47F001AD6}"/>
              </a:ext>
            </a:extLst>
          </p:cNvPr>
          <p:cNvSpPr txBox="1"/>
          <p:nvPr/>
        </p:nvSpPr>
        <p:spPr>
          <a:xfrm>
            <a:off x="6659134" y="3733120"/>
            <a:ext cx="771045" cy="923330"/>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Segoe UI"/>
                <a:ea typeface="+mn-ea"/>
                <a:cs typeface="+mn-cs"/>
              </a:rPr>
              <a:t>Vectors</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Segoe UI"/>
                <a:ea typeface="+mn-ea"/>
                <a:cs typeface="+mn-cs"/>
              </a:rPr>
              <a:t>JSON</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Segoe UI"/>
                <a:ea typeface="+mn-ea"/>
                <a:cs typeface="+mn-cs"/>
              </a:rPr>
              <a:t>RegEx</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Segoe UI"/>
                <a:ea typeface="+mn-ea"/>
                <a:cs typeface="+mn-cs"/>
              </a:rPr>
              <a:t>Concurrency</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Segoe UI"/>
                <a:ea typeface="+mn-ea"/>
                <a:cs typeface="+mn-cs"/>
              </a:rPr>
              <a:t>Performance</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Segoe UI"/>
                <a:ea typeface="+mn-ea"/>
                <a:cs typeface="+mn-cs"/>
              </a:rPr>
              <a:t>Security</a:t>
            </a:r>
          </a:p>
        </p:txBody>
      </p:sp>
      <p:sp>
        <p:nvSpPr>
          <p:cNvPr id="37" name="TextBox 36">
            <a:extLst>
              <a:ext uri="{FF2B5EF4-FFF2-40B4-BE49-F238E27FC236}">
                <a16:creationId xmlns:a16="http://schemas.microsoft.com/office/drawing/2014/main" id="{1F6E06BA-DF86-573C-520F-8FC72EEA25B0}"/>
              </a:ext>
            </a:extLst>
          </p:cNvPr>
          <p:cNvSpPr txBox="1"/>
          <p:nvPr/>
        </p:nvSpPr>
        <p:spPr>
          <a:xfrm>
            <a:off x="8738230" y="2393746"/>
            <a:ext cx="1659237" cy="184666"/>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78D4"/>
                </a:solidFill>
                <a:effectLst/>
                <a:uLnTx/>
                <a:uFillTx/>
                <a:latin typeface="Segoe UI"/>
                <a:ea typeface="+mn-ea"/>
                <a:cs typeface="+mn-cs"/>
              </a:rPr>
              <a:t>Change Event Streaming</a:t>
            </a:r>
          </a:p>
        </p:txBody>
      </p:sp>
      <p:sp>
        <p:nvSpPr>
          <p:cNvPr id="41" name="TextBox 40">
            <a:extLst>
              <a:ext uri="{FF2B5EF4-FFF2-40B4-BE49-F238E27FC236}">
                <a16:creationId xmlns:a16="http://schemas.microsoft.com/office/drawing/2014/main" id="{340FD5D1-CD12-CDDC-D770-58D70C8510CD}"/>
              </a:ext>
            </a:extLst>
          </p:cNvPr>
          <p:cNvSpPr txBox="1"/>
          <p:nvPr/>
        </p:nvSpPr>
        <p:spPr>
          <a:xfrm>
            <a:off x="6842478" y="1070789"/>
            <a:ext cx="1104899" cy="246221"/>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Segoe UI"/>
                <a:ea typeface="+mn-ea"/>
                <a:cs typeface="+mn-cs"/>
              </a:rPr>
              <a:t>Azure AI Agent</a:t>
            </a:r>
          </a:p>
        </p:txBody>
      </p:sp>
      <p:cxnSp>
        <p:nvCxnSpPr>
          <p:cNvPr id="43" name="Straight Arrow Connector 42">
            <a:extLst>
              <a:ext uri="{FF2B5EF4-FFF2-40B4-BE49-F238E27FC236}">
                <a16:creationId xmlns:a16="http://schemas.microsoft.com/office/drawing/2014/main" id="{B60956FF-5FA1-5464-BCD7-B48B8B71024A}"/>
              </a:ext>
            </a:extLst>
          </p:cNvPr>
          <p:cNvCxnSpPr>
            <a:cxnSpLocks/>
          </p:cNvCxnSpPr>
          <p:nvPr/>
        </p:nvCxnSpPr>
        <p:spPr>
          <a:xfrm flipV="1">
            <a:off x="4831054" y="3106585"/>
            <a:ext cx="0" cy="333909"/>
          </a:xfrm>
          <a:prstGeom prst="straightConnector1">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60FA829E-57DE-1529-3D3C-CEBADA5B103C}"/>
              </a:ext>
            </a:extLst>
          </p:cNvPr>
          <p:cNvSpPr txBox="1"/>
          <p:nvPr/>
        </p:nvSpPr>
        <p:spPr>
          <a:xfrm>
            <a:off x="6137915" y="2048046"/>
            <a:ext cx="1557775" cy="276999"/>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78D4"/>
                </a:solidFill>
                <a:effectLst/>
                <a:uLnTx/>
                <a:uFillTx/>
                <a:latin typeface="Segoe UI"/>
                <a:ea typeface="+mn-ea"/>
                <a:cs typeface="+mn-cs"/>
              </a:rPr>
              <a:t>Embeddings</a:t>
            </a:r>
          </a:p>
        </p:txBody>
      </p:sp>
      <p:cxnSp>
        <p:nvCxnSpPr>
          <p:cNvPr id="46" name="Straight Arrow Connector 45">
            <a:extLst>
              <a:ext uri="{FF2B5EF4-FFF2-40B4-BE49-F238E27FC236}">
                <a16:creationId xmlns:a16="http://schemas.microsoft.com/office/drawing/2014/main" id="{2D658598-2DFD-6D4A-EA0A-0FFE83D0B288}"/>
              </a:ext>
            </a:extLst>
          </p:cNvPr>
          <p:cNvCxnSpPr>
            <a:cxnSpLocks/>
          </p:cNvCxnSpPr>
          <p:nvPr/>
        </p:nvCxnSpPr>
        <p:spPr>
          <a:xfrm>
            <a:off x="6116436" y="4953965"/>
            <a:ext cx="0" cy="509286"/>
          </a:xfrm>
          <a:prstGeom prst="straightConnector1">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11F6D73B-377A-A121-59E9-BE80758C29E9}"/>
              </a:ext>
            </a:extLst>
          </p:cNvPr>
          <p:cNvSpPr txBox="1"/>
          <p:nvPr/>
        </p:nvSpPr>
        <p:spPr>
          <a:xfrm>
            <a:off x="2575038" y="4493310"/>
            <a:ext cx="1554003"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Managing the Server</a:t>
            </a:r>
          </a:p>
        </p:txBody>
      </p:sp>
      <p:sp>
        <p:nvSpPr>
          <p:cNvPr id="1024" name="TextBox 1023">
            <a:extLst>
              <a:ext uri="{FF2B5EF4-FFF2-40B4-BE49-F238E27FC236}">
                <a16:creationId xmlns:a16="http://schemas.microsoft.com/office/drawing/2014/main" id="{FA0A151C-B464-EBFE-F73F-883DCE04D45B}"/>
              </a:ext>
            </a:extLst>
          </p:cNvPr>
          <p:cNvSpPr txBox="1"/>
          <p:nvPr/>
        </p:nvSpPr>
        <p:spPr>
          <a:xfrm>
            <a:off x="2422086" y="2465241"/>
            <a:ext cx="635943" cy="184666"/>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78D4"/>
                </a:solidFill>
                <a:effectLst/>
                <a:uLnTx/>
                <a:uFillTx/>
                <a:latin typeface="Segoe UI"/>
                <a:ea typeface="+mn-ea"/>
                <a:cs typeface="+mn-cs"/>
              </a:rPr>
              <a:t>Mirroring</a:t>
            </a:r>
          </a:p>
        </p:txBody>
      </p:sp>
      <p:sp>
        <p:nvSpPr>
          <p:cNvPr id="1030" name="TextBox 1029">
            <a:extLst>
              <a:ext uri="{FF2B5EF4-FFF2-40B4-BE49-F238E27FC236}">
                <a16:creationId xmlns:a16="http://schemas.microsoft.com/office/drawing/2014/main" id="{2D0AA63C-DD8B-F3EE-5FBA-97788A6F6BF5}"/>
              </a:ext>
            </a:extLst>
          </p:cNvPr>
          <p:cNvSpPr txBox="1"/>
          <p:nvPr/>
        </p:nvSpPr>
        <p:spPr>
          <a:xfrm>
            <a:off x="8002720" y="4644407"/>
            <a:ext cx="2252668" cy="184666"/>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78D4"/>
                </a:solidFill>
                <a:effectLst/>
                <a:uLnTx/>
                <a:uFillTx/>
                <a:latin typeface="Segoe UI"/>
                <a:ea typeface="+mn-ea"/>
                <a:cs typeface="+mn-cs"/>
              </a:rPr>
              <a:t>sp_invoke_external_rest_endpoint</a:t>
            </a:r>
          </a:p>
        </p:txBody>
      </p:sp>
      <p:sp>
        <p:nvSpPr>
          <p:cNvPr id="1033" name="TextBox 1032">
            <a:extLst>
              <a:ext uri="{FF2B5EF4-FFF2-40B4-BE49-F238E27FC236}">
                <a16:creationId xmlns:a16="http://schemas.microsoft.com/office/drawing/2014/main" id="{5C1C84DB-235E-DA33-BD9D-05ADC7D6DFA1}"/>
              </a:ext>
            </a:extLst>
          </p:cNvPr>
          <p:cNvSpPr txBox="1"/>
          <p:nvPr/>
        </p:nvSpPr>
        <p:spPr>
          <a:xfrm>
            <a:off x="2801408" y="3451283"/>
            <a:ext cx="1101264"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Optimized Apps</a:t>
            </a:r>
          </a:p>
        </p:txBody>
      </p:sp>
      <p:cxnSp>
        <p:nvCxnSpPr>
          <p:cNvPr id="1034" name="Straight Arrow Connector 1033">
            <a:extLst>
              <a:ext uri="{FF2B5EF4-FFF2-40B4-BE49-F238E27FC236}">
                <a16:creationId xmlns:a16="http://schemas.microsoft.com/office/drawing/2014/main" id="{1B9C0922-23EE-0033-72E3-0652E6473E89}"/>
              </a:ext>
            </a:extLst>
          </p:cNvPr>
          <p:cNvCxnSpPr>
            <a:cxnSpLocks/>
          </p:cNvCxnSpPr>
          <p:nvPr/>
        </p:nvCxnSpPr>
        <p:spPr>
          <a:xfrm>
            <a:off x="1934824" y="4110615"/>
            <a:ext cx="2562073" cy="0"/>
          </a:xfrm>
          <a:prstGeom prst="straightConnector1">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036" name="TextBox 1035">
            <a:extLst>
              <a:ext uri="{FF2B5EF4-FFF2-40B4-BE49-F238E27FC236}">
                <a16:creationId xmlns:a16="http://schemas.microsoft.com/office/drawing/2014/main" id="{B615C914-EF59-7BE0-0047-E9ECD31D949A}"/>
              </a:ext>
            </a:extLst>
          </p:cNvPr>
          <p:cNvSpPr txBox="1"/>
          <p:nvPr/>
        </p:nvSpPr>
        <p:spPr>
          <a:xfrm>
            <a:off x="2688561" y="3887823"/>
            <a:ext cx="1493401"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AI Agent Application</a:t>
            </a:r>
          </a:p>
        </p:txBody>
      </p:sp>
      <p:sp>
        <p:nvSpPr>
          <p:cNvPr id="1037" name="TextBox 1036">
            <a:extLst>
              <a:ext uri="{FF2B5EF4-FFF2-40B4-BE49-F238E27FC236}">
                <a16:creationId xmlns:a16="http://schemas.microsoft.com/office/drawing/2014/main" id="{0BC40BC6-8CEA-E510-476E-599C55EDCEEA}"/>
              </a:ext>
            </a:extLst>
          </p:cNvPr>
          <p:cNvSpPr txBox="1"/>
          <p:nvPr/>
        </p:nvSpPr>
        <p:spPr>
          <a:xfrm>
            <a:off x="5101359" y="4987346"/>
            <a:ext cx="1033223" cy="279135"/>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78D4"/>
                </a:solidFill>
                <a:effectLst/>
                <a:uLnTx/>
                <a:uFillTx/>
                <a:latin typeface="Segoe UI"/>
                <a:ea typeface="+mn-ea"/>
                <a:cs typeface="+mn-cs"/>
              </a:rPr>
              <a:t>Embeddings</a:t>
            </a:r>
          </a:p>
        </p:txBody>
      </p:sp>
      <p:pic>
        <p:nvPicPr>
          <p:cNvPr id="2050" name="Picture 2" descr="Nvidia PNG Images Transparent Free Download | PNGMart.com">
            <a:extLst>
              <a:ext uri="{FF2B5EF4-FFF2-40B4-BE49-F238E27FC236}">
                <a16:creationId xmlns:a16="http://schemas.microsoft.com/office/drawing/2014/main" id="{F9FB1AD5-B6DC-9E69-05E7-5761175924A7}"/>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125387" y="5662613"/>
            <a:ext cx="493999" cy="384085"/>
          </a:xfrm>
          <a:prstGeom prst="rect">
            <a:avLst/>
          </a:prstGeom>
          <a:noFill/>
          <a:extLst>
            <a:ext uri="{909E8E84-426E-40DD-AFC4-6F175D3DCCD1}">
              <a14:hiddenFill xmlns:a14="http://schemas.microsoft.com/office/drawing/2010/main">
                <a:solidFill>
                  <a:srgbClr val="FFFFFF"/>
                </a:solidFill>
              </a14:hiddenFill>
            </a:ext>
          </a:extLst>
        </p:spPr>
      </p:pic>
      <p:cxnSp>
        <p:nvCxnSpPr>
          <p:cNvPr id="44" name="Straight Arrow Connector 43">
            <a:extLst>
              <a:ext uri="{FF2B5EF4-FFF2-40B4-BE49-F238E27FC236}">
                <a16:creationId xmlns:a16="http://schemas.microsoft.com/office/drawing/2014/main" id="{CE047BF3-D3AF-A9F6-396D-CD85DE911264}"/>
              </a:ext>
            </a:extLst>
          </p:cNvPr>
          <p:cNvCxnSpPr>
            <a:cxnSpLocks/>
          </p:cNvCxnSpPr>
          <p:nvPr/>
        </p:nvCxnSpPr>
        <p:spPr>
          <a:xfrm flipH="1">
            <a:off x="9515718" y="1352880"/>
            <a:ext cx="804370" cy="0"/>
          </a:xfrm>
          <a:prstGeom prst="straightConnector1">
            <a:avLst/>
          </a:prstGeom>
          <a:ln w="19050">
            <a:solidFill>
              <a:schemeClr val="tx1"/>
            </a:solidFill>
            <a:headEnd type="none" w="lg" len="med"/>
            <a:tailEnd type="arrow" w="lg" len="sm"/>
          </a:ln>
        </p:spPr>
        <p:style>
          <a:lnRef idx="1">
            <a:schemeClr val="accent1"/>
          </a:lnRef>
          <a:fillRef idx="0">
            <a:schemeClr val="accent1"/>
          </a:fillRef>
          <a:effectRef idx="0">
            <a:schemeClr val="accent1"/>
          </a:effectRef>
          <a:fontRef idx="minor">
            <a:schemeClr val="tx1"/>
          </a:fontRef>
        </p:style>
      </p:cxnSp>
      <p:cxnSp>
        <p:nvCxnSpPr>
          <p:cNvPr id="52" name="Elbow Connector 51">
            <a:extLst>
              <a:ext uri="{FF2B5EF4-FFF2-40B4-BE49-F238E27FC236}">
                <a16:creationId xmlns:a16="http://schemas.microsoft.com/office/drawing/2014/main" id="{262E3CE6-2F28-A5EA-5EF9-66AB5A4170E3}"/>
              </a:ext>
            </a:extLst>
          </p:cNvPr>
          <p:cNvCxnSpPr>
            <a:cxnSpLocks/>
          </p:cNvCxnSpPr>
          <p:nvPr/>
        </p:nvCxnSpPr>
        <p:spPr>
          <a:xfrm rot="16200000" flipH="1">
            <a:off x="3885050" y="2031287"/>
            <a:ext cx="668334" cy="274320"/>
          </a:xfrm>
          <a:prstGeom prst="bentConnector2">
            <a:avLst/>
          </a:prstGeom>
          <a:ln w="19050" cap="rnd">
            <a:solidFill>
              <a:schemeClr val="tx1"/>
            </a:solidFill>
            <a:headEnd type="arrow" w="lg" len="sm"/>
            <a:tailEnd type="arrow" w="lg" len="sm"/>
          </a:ln>
        </p:spPr>
        <p:style>
          <a:lnRef idx="1">
            <a:schemeClr val="accent1"/>
          </a:lnRef>
          <a:fillRef idx="0">
            <a:schemeClr val="accent1"/>
          </a:fillRef>
          <a:effectRef idx="0">
            <a:schemeClr val="accent1"/>
          </a:effectRef>
          <a:fontRef idx="minor">
            <a:schemeClr val="tx1"/>
          </a:fontRef>
        </p:style>
      </p:cxnSp>
      <p:cxnSp>
        <p:nvCxnSpPr>
          <p:cNvPr id="63" name="Elbow Connector 62">
            <a:extLst>
              <a:ext uri="{FF2B5EF4-FFF2-40B4-BE49-F238E27FC236}">
                <a16:creationId xmlns:a16="http://schemas.microsoft.com/office/drawing/2014/main" id="{42680920-05B5-8CD4-EAEB-583BD2FF7E73}"/>
              </a:ext>
            </a:extLst>
          </p:cNvPr>
          <p:cNvCxnSpPr>
            <a:cxnSpLocks/>
          </p:cNvCxnSpPr>
          <p:nvPr/>
        </p:nvCxnSpPr>
        <p:spPr>
          <a:xfrm rot="16200000" flipH="1">
            <a:off x="2864388" y="1223410"/>
            <a:ext cx="886968" cy="2103120"/>
          </a:xfrm>
          <a:prstGeom prst="bentConnector2">
            <a:avLst/>
          </a:prstGeom>
          <a:ln w="19050" cap="rnd">
            <a:solidFill>
              <a:schemeClr val="tx1"/>
            </a:solidFill>
            <a:headEnd type="arrow" w="lg" len="sm"/>
            <a:tailEnd type="arrow" w="lg" len="sm"/>
          </a:ln>
        </p:spPr>
        <p:style>
          <a:lnRef idx="1">
            <a:schemeClr val="accent1"/>
          </a:lnRef>
          <a:fillRef idx="0">
            <a:schemeClr val="accent1"/>
          </a:fillRef>
          <a:effectRef idx="0">
            <a:schemeClr val="accent1"/>
          </a:effectRef>
          <a:fontRef idx="minor">
            <a:schemeClr val="tx1"/>
          </a:fontRef>
        </p:style>
      </p:cxnSp>
      <p:cxnSp>
        <p:nvCxnSpPr>
          <p:cNvPr id="1039" name="Elbow Connector 1038">
            <a:extLst>
              <a:ext uri="{FF2B5EF4-FFF2-40B4-BE49-F238E27FC236}">
                <a16:creationId xmlns:a16="http://schemas.microsoft.com/office/drawing/2014/main" id="{5C49E15B-4751-34DF-7001-E7825F580368}"/>
              </a:ext>
            </a:extLst>
          </p:cNvPr>
          <p:cNvCxnSpPr>
            <a:cxnSpLocks/>
          </p:cNvCxnSpPr>
          <p:nvPr/>
        </p:nvCxnSpPr>
        <p:spPr>
          <a:xfrm rot="5400000">
            <a:off x="8145321" y="828954"/>
            <a:ext cx="1600200" cy="3657600"/>
          </a:xfrm>
          <a:prstGeom prst="bentConnector3">
            <a:avLst>
              <a:gd name="adj1" fmla="val 50000"/>
            </a:avLst>
          </a:prstGeom>
          <a:ln w="19050" cap="rnd">
            <a:solidFill>
              <a:schemeClr val="tx1"/>
            </a:solidFill>
            <a:headEnd type="arrow" w="lg" len="sm"/>
            <a:tailEnd type="arrow" w="lg" len="sm"/>
          </a:ln>
        </p:spPr>
        <p:style>
          <a:lnRef idx="1">
            <a:schemeClr val="accent1"/>
          </a:lnRef>
          <a:fillRef idx="0">
            <a:schemeClr val="accent1"/>
          </a:fillRef>
          <a:effectRef idx="0">
            <a:schemeClr val="accent1"/>
          </a:effectRef>
          <a:fontRef idx="minor">
            <a:schemeClr val="tx1"/>
          </a:fontRef>
        </p:style>
      </p:cxnSp>
      <p:cxnSp>
        <p:nvCxnSpPr>
          <p:cNvPr id="1040" name="Straight Arrow Connector 1039">
            <a:extLst>
              <a:ext uri="{FF2B5EF4-FFF2-40B4-BE49-F238E27FC236}">
                <a16:creationId xmlns:a16="http://schemas.microsoft.com/office/drawing/2014/main" id="{C12AC1A7-FA98-DFC8-D2A5-2CC8F1635C0D}"/>
              </a:ext>
            </a:extLst>
          </p:cNvPr>
          <p:cNvCxnSpPr>
            <a:cxnSpLocks/>
          </p:cNvCxnSpPr>
          <p:nvPr/>
        </p:nvCxnSpPr>
        <p:spPr>
          <a:xfrm flipH="1">
            <a:off x="6629400" y="1352880"/>
            <a:ext cx="1630680" cy="0"/>
          </a:xfrm>
          <a:prstGeom prst="straightConnector1">
            <a:avLst/>
          </a:prstGeom>
          <a:ln w="19050">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41" name="Elbow Connector 1040">
            <a:extLst>
              <a:ext uri="{FF2B5EF4-FFF2-40B4-BE49-F238E27FC236}">
                <a16:creationId xmlns:a16="http://schemas.microsoft.com/office/drawing/2014/main" id="{22715EF0-269A-83A1-87AE-31AE04247B7E}"/>
              </a:ext>
            </a:extLst>
          </p:cNvPr>
          <p:cNvCxnSpPr>
            <a:cxnSpLocks/>
          </p:cNvCxnSpPr>
          <p:nvPr/>
        </p:nvCxnSpPr>
        <p:spPr>
          <a:xfrm>
            <a:off x="7740384" y="4499085"/>
            <a:ext cx="1876407" cy="581152"/>
          </a:xfrm>
          <a:prstGeom prst="bentConnector3">
            <a:avLst>
              <a:gd name="adj1" fmla="val 10551"/>
            </a:avLst>
          </a:prstGeom>
          <a:ln w="19050" cap="rnd">
            <a:solidFill>
              <a:schemeClr val="accent2">
                <a:lumMod val="40000"/>
                <a:lumOff val="60000"/>
              </a:schemeClr>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49" name="Elbow Connector 1048">
            <a:extLst>
              <a:ext uri="{FF2B5EF4-FFF2-40B4-BE49-F238E27FC236}">
                <a16:creationId xmlns:a16="http://schemas.microsoft.com/office/drawing/2014/main" id="{2C0A5317-6CA4-FB9A-62A1-2B115841DA3C}"/>
              </a:ext>
            </a:extLst>
          </p:cNvPr>
          <p:cNvCxnSpPr>
            <a:cxnSpLocks/>
          </p:cNvCxnSpPr>
          <p:nvPr/>
        </p:nvCxnSpPr>
        <p:spPr>
          <a:xfrm>
            <a:off x="1977013" y="3219126"/>
            <a:ext cx="2493387" cy="476574"/>
          </a:xfrm>
          <a:prstGeom prst="bentConnector3">
            <a:avLst>
              <a:gd name="adj1" fmla="val 28811"/>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52" name="Elbow Connector 1051">
            <a:extLst>
              <a:ext uri="{FF2B5EF4-FFF2-40B4-BE49-F238E27FC236}">
                <a16:creationId xmlns:a16="http://schemas.microsoft.com/office/drawing/2014/main" id="{6A4B3D70-CA7B-9C18-47A0-493E7CAAF909}"/>
              </a:ext>
            </a:extLst>
          </p:cNvPr>
          <p:cNvCxnSpPr>
            <a:cxnSpLocks/>
          </p:cNvCxnSpPr>
          <p:nvPr/>
        </p:nvCxnSpPr>
        <p:spPr>
          <a:xfrm flipV="1">
            <a:off x="1961324" y="4415151"/>
            <a:ext cx="2531165" cy="652669"/>
          </a:xfrm>
          <a:prstGeom prst="bentConnector3">
            <a:avLst>
              <a:gd name="adj1" fmla="val 21362"/>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A93F1D70-DD70-AAC4-404B-3483BF2C5045}"/>
              </a:ext>
            </a:extLst>
          </p:cNvPr>
          <p:cNvCxnSpPr>
            <a:cxnSpLocks/>
          </p:cNvCxnSpPr>
          <p:nvPr/>
        </p:nvCxnSpPr>
        <p:spPr>
          <a:xfrm>
            <a:off x="5230906" y="2616522"/>
            <a:ext cx="839667" cy="0"/>
          </a:xfrm>
          <a:prstGeom prst="straightConnector1">
            <a:avLst/>
          </a:prstGeom>
          <a:ln w="19050" cap="rnd">
            <a:solidFill>
              <a:schemeClr val="tx1"/>
            </a:solidFill>
            <a:prstDash val="dash"/>
            <a:headEnd type="none" w="lg" len="med"/>
            <a:tailEnd type="none" w="lg" len="sm"/>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2550F489-E682-23F0-45BD-30813C156869}"/>
              </a:ext>
            </a:extLst>
          </p:cNvPr>
          <p:cNvSpPr txBox="1"/>
          <p:nvPr/>
        </p:nvSpPr>
        <p:spPr>
          <a:xfrm>
            <a:off x="5282973" y="2177421"/>
            <a:ext cx="704166" cy="369332"/>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78D4"/>
                </a:solidFill>
                <a:effectLst/>
                <a:uLnTx/>
                <a:uFillTx/>
                <a:latin typeface="Segoe UI"/>
                <a:ea typeface="+mn-ea"/>
                <a:cs typeface="+mn-cs"/>
              </a:rPr>
              <a:t>Managed Identity</a:t>
            </a:r>
          </a:p>
        </p:txBody>
      </p:sp>
      <p:cxnSp>
        <p:nvCxnSpPr>
          <p:cNvPr id="54" name="Elbow Connector 1040">
            <a:extLst>
              <a:ext uri="{FF2B5EF4-FFF2-40B4-BE49-F238E27FC236}">
                <a16:creationId xmlns:a16="http://schemas.microsoft.com/office/drawing/2014/main" id="{E3DF3AAB-6E69-F95E-A1C4-122E9E7AFB59}"/>
              </a:ext>
            </a:extLst>
          </p:cNvPr>
          <p:cNvCxnSpPr>
            <a:cxnSpLocks/>
            <a:endCxn id="47" idx="3"/>
          </p:cNvCxnSpPr>
          <p:nvPr/>
        </p:nvCxnSpPr>
        <p:spPr>
          <a:xfrm rot="5400000">
            <a:off x="7175790" y="5234257"/>
            <a:ext cx="928188" cy="604341"/>
          </a:xfrm>
          <a:prstGeom prst="bentConnector2">
            <a:avLst/>
          </a:prstGeom>
          <a:ln w="19050" cap="rnd">
            <a:solidFill>
              <a:schemeClr val="accent2">
                <a:lumMod val="40000"/>
                <a:lumOff val="60000"/>
              </a:schemeClr>
            </a:solidFill>
            <a:headEnd type="none" w="lg" len="sm"/>
            <a:tailEnd type="arrow" w="lg" len="sm"/>
          </a:ln>
        </p:spPr>
        <p:style>
          <a:lnRef idx="1">
            <a:schemeClr val="accent1"/>
          </a:lnRef>
          <a:fillRef idx="0">
            <a:schemeClr val="accent1"/>
          </a:fillRef>
          <a:effectRef idx="0">
            <a:schemeClr val="accent1"/>
          </a:effectRef>
          <a:fontRef idx="minor">
            <a:schemeClr val="tx1"/>
          </a:fontRef>
        </p:style>
      </p:cxnSp>
      <p:cxnSp>
        <p:nvCxnSpPr>
          <p:cNvPr id="1035" name="Straight Arrow Connector 1034">
            <a:extLst>
              <a:ext uri="{FF2B5EF4-FFF2-40B4-BE49-F238E27FC236}">
                <a16:creationId xmlns:a16="http://schemas.microsoft.com/office/drawing/2014/main" id="{1B6E72BA-80D5-7228-0FA7-5551D43906D4}"/>
              </a:ext>
            </a:extLst>
          </p:cNvPr>
          <p:cNvCxnSpPr>
            <a:cxnSpLocks/>
          </p:cNvCxnSpPr>
          <p:nvPr/>
        </p:nvCxnSpPr>
        <p:spPr>
          <a:xfrm flipH="1" flipV="1">
            <a:off x="6096278" y="1852620"/>
            <a:ext cx="7512" cy="1580466"/>
          </a:xfrm>
          <a:prstGeom prst="straightConnector1">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064" name="TextBox 1063">
            <a:extLst>
              <a:ext uri="{FF2B5EF4-FFF2-40B4-BE49-F238E27FC236}">
                <a16:creationId xmlns:a16="http://schemas.microsoft.com/office/drawing/2014/main" id="{AE87863F-1082-B4AE-E89B-E6E8FF6346EC}"/>
              </a:ext>
            </a:extLst>
          </p:cNvPr>
          <p:cNvSpPr txBox="1"/>
          <p:nvPr/>
        </p:nvSpPr>
        <p:spPr>
          <a:xfrm>
            <a:off x="752618" y="1620732"/>
            <a:ext cx="520001"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Semibold"/>
                <a:ea typeface="+mn-ea"/>
                <a:cs typeface="+mn-cs"/>
              </a:rPr>
              <a:t>Azure</a:t>
            </a:r>
          </a:p>
        </p:txBody>
      </p:sp>
      <p:pic>
        <p:nvPicPr>
          <p:cNvPr id="1044" name="Picture 1043">
            <a:extLst>
              <a:ext uri="{FF2B5EF4-FFF2-40B4-BE49-F238E27FC236}">
                <a16:creationId xmlns:a16="http://schemas.microsoft.com/office/drawing/2014/main" id="{25FCBAED-A184-3E23-11A0-1E8026C01490}"/>
              </a:ext>
            </a:extLst>
          </p:cNvPr>
          <p:cNvPicPr>
            <a:picLocks noChangeAspect="1"/>
          </p:cNvPicPr>
          <p:nvPr/>
        </p:nvPicPr>
        <p:blipFill>
          <a:blip r:embed="rId20"/>
          <a:stretch>
            <a:fillRect/>
          </a:stretch>
        </p:blipFill>
        <p:spPr>
          <a:xfrm>
            <a:off x="793946" y="1124670"/>
            <a:ext cx="459033" cy="459033"/>
          </a:xfrm>
          <a:prstGeom prst="rect">
            <a:avLst/>
          </a:prstGeom>
        </p:spPr>
      </p:pic>
      <p:pic>
        <p:nvPicPr>
          <p:cNvPr id="38" name="Picture 37">
            <a:extLst>
              <a:ext uri="{FF2B5EF4-FFF2-40B4-BE49-F238E27FC236}">
                <a16:creationId xmlns:a16="http://schemas.microsoft.com/office/drawing/2014/main" id="{04F71264-9FC7-2434-E933-22CE61BFA080}"/>
              </a:ext>
            </a:extLst>
          </p:cNvPr>
          <p:cNvPicPr>
            <a:picLocks noChangeAspect="1"/>
          </p:cNvPicPr>
          <p:nvPr/>
        </p:nvPicPr>
        <p:blipFill>
          <a:blip r:embed="rId21"/>
          <a:stretch>
            <a:fillRect/>
          </a:stretch>
        </p:blipFill>
        <p:spPr>
          <a:xfrm>
            <a:off x="924742" y="5757569"/>
            <a:ext cx="855855" cy="500675"/>
          </a:xfrm>
          <a:prstGeom prst="rect">
            <a:avLst/>
          </a:prstGeom>
        </p:spPr>
      </p:pic>
      <p:sp>
        <p:nvSpPr>
          <p:cNvPr id="39" name="TextBox 38">
            <a:extLst>
              <a:ext uri="{FF2B5EF4-FFF2-40B4-BE49-F238E27FC236}">
                <a16:creationId xmlns:a16="http://schemas.microsoft.com/office/drawing/2014/main" id="{2B314F86-0403-CCC0-0418-84AC730080F0}"/>
              </a:ext>
            </a:extLst>
          </p:cNvPr>
          <p:cNvSpPr txBox="1"/>
          <p:nvPr/>
        </p:nvSpPr>
        <p:spPr>
          <a:xfrm>
            <a:off x="766716" y="6346642"/>
            <a:ext cx="1302485" cy="184666"/>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Segoe UI"/>
                <a:ea typeface="+mn-ea"/>
                <a:cs typeface="+mn-cs"/>
              </a:rPr>
              <a:t>VS Code mssql</a:t>
            </a:r>
          </a:p>
        </p:txBody>
      </p:sp>
      <p:pic>
        <p:nvPicPr>
          <p:cNvPr id="10" name="Picture 2" descr="Microsoft 365 Copilot Logo, symbol, meaning, history, PNG, brand">
            <a:extLst>
              <a:ext uri="{FF2B5EF4-FFF2-40B4-BE49-F238E27FC236}">
                <a16:creationId xmlns:a16="http://schemas.microsoft.com/office/drawing/2014/main" id="{40C82060-197A-0D85-9240-470F167DA923}"/>
              </a:ext>
            </a:extLst>
          </p:cNvPr>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1474027" y="4909776"/>
            <a:ext cx="536849" cy="301978"/>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8">
            <a:extLst>
              <a:ext uri="{FF2B5EF4-FFF2-40B4-BE49-F238E27FC236}">
                <a16:creationId xmlns:a16="http://schemas.microsoft.com/office/drawing/2014/main" id="{E9A814BE-7998-3937-D056-BB46F976F8C2}"/>
              </a:ext>
            </a:extLst>
          </p:cNvPr>
          <p:cNvPicPr>
            <a:picLocks noChangeAspect="1"/>
          </p:cNvPicPr>
          <p:nvPr/>
        </p:nvPicPr>
        <p:blipFill>
          <a:blip r:embed="rId23"/>
          <a:stretch>
            <a:fillRect/>
          </a:stretch>
        </p:blipFill>
        <p:spPr>
          <a:xfrm>
            <a:off x="1512328" y="5929132"/>
            <a:ext cx="415110" cy="415110"/>
          </a:xfrm>
          <a:prstGeom prst="rect">
            <a:avLst/>
          </a:prstGeom>
        </p:spPr>
      </p:pic>
      <p:cxnSp>
        <p:nvCxnSpPr>
          <p:cNvPr id="50" name="Elbow Connector 1051">
            <a:extLst>
              <a:ext uri="{FF2B5EF4-FFF2-40B4-BE49-F238E27FC236}">
                <a16:creationId xmlns:a16="http://schemas.microsoft.com/office/drawing/2014/main" id="{33688911-AA00-297C-52EC-606016956C94}"/>
              </a:ext>
            </a:extLst>
          </p:cNvPr>
          <p:cNvCxnSpPr>
            <a:cxnSpLocks/>
          </p:cNvCxnSpPr>
          <p:nvPr/>
        </p:nvCxnSpPr>
        <p:spPr>
          <a:xfrm flipV="1">
            <a:off x="2038289" y="4772914"/>
            <a:ext cx="2441778" cy="1404719"/>
          </a:xfrm>
          <a:prstGeom prst="bentConnector3">
            <a:avLst>
              <a:gd name="adj1" fmla="val 37933"/>
            </a:avLst>
          </a:prstGeom>
          <a:ln w="19050" cap="rnd">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F1985457-F460-3BFD-DFD0-E1532E9FE89E}"/>
              </a:ext>
            </a:extLst>
          </p:cNvPr>
          <p:cNvSpPr txBox="1"/>
          <p:nvPr/>
        </p:nvSpPr>
        <p:spPr>
          <a:xfrm>
            <a:off x="2938485" y="4870099"/>
            <a:ext cx="1554003" cy="369332"/>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GitHub Copilot</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mn-ea"/>
                <a:cs typeface="+mn-cs"/>
              </a:rPr>
              <a:t>Local Dev Container</a:t>
            </a:r>
          </a:p>
        </p:txBody>
      </p:sp>
      <p:pic>
        <p:nvPicPr>
          <p:cNvPr id="30" name="Picture 2" descr="Streamlining the Machine Learning Workflow with ONNX and ONNX Runtime ...">
            <a:extLst>
              <a:ext uri="{FF2B5EF4-FFF2-40B4-BE49-F238E27FC236}">
                <a16:creationId xmlns:a16="http://schemas.microsoft.com/office/drawing/2014/main" id="{BEFF7457-66F3-E783-6EF8-1588EFA92F9D}"/>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6784321" y="5690994"/>
            <a:ext cx="388457" cy="394577"/>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descr="Smiley face icon">
            <a:extLst>
              <a:ext uri="{FF2B5EF4-FFF2-40B4-BE49-F238E27FC236}">
                <a16:creationId xmlns:a16="http://schemas.microsoft.com/office/drawing/2014/main" id="{F67E4CA4-D576-9D1C-3BD2-C95A7A63FC2C}"/>
              </a:ext>
            </a:extLst>
          </p:cNvPr>
          <p:cNvPicPr>
            <a:picLocks noChangeAspect="1"/>
          </p:cNvPicPr>
          <p:nvPr/>
        </p:nvPicPr>
        <p:blipFill>
          <a:blip r:embed="rId25"/>
          <a:stretch>
            <a:fillRect/>
          </a:stretch>
        </p:blipFill>
        <p:spPr>
          <a:xfrm>
            <a:off x="4517365" y="5671889"/>
            <a:ext cx="447633" cy="447633"/>
          </a:xfrm>
          <a:prstGeom prst="rect">
            <a:avLst/>
          </a:prstGeom>
        </p:spPr>
      </p:pic>
    </p:spTree>
    <p:extLst>
      <p:ext uri="{BB962C8B-B14F-4D97-AF65-F5344CB8AC3E}">
        <p14:creationId xmlns:p14="http://schemas.microsoft.com/office/powerpoint/2010/main" val="35742658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par>
                                <p:cTn id="8" presetID="10" presetClass="entr" presetSubtype="0" fill="hold"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fade">
                                      <p:cBhvr>
                                        <p:cTn id="10" dur="500"/>
                                        <p:tgtEl>
                                          <p:spTgt spid="31"/>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Effect transition="in" filter="fade">
                                      <p:cBhvr>
                                        <p:cTn id="16" dur="500"/>
                                        <p:tgtEl>
                                          <p:spTgt spid="3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2"/>
                                        </p:tgtEl>
                                        <p:attrNameLst>
                                          <p:attrName>style.visibility</p:attrName>
                                        </p:attrNameLst>
                                      </p:cBhvr>
                                      <p:to>
                                        <p:strVal val="visible"/>
                                      </p:to>
                                    </p:set>
                                    <p:animEffect transition="in" filter="fade">
                                      <p:cBhvr>
                                        <p:cTn id="24" dur="500"/>
                                        <p:tgtEl>
                                          <p:spTgt spid="42"/>
                                        </p:tgtEl>
                                      </p:cBhvr>
                                    </p:animEffect>
                                  </p:childTnLst>
                                </p:cTn>
                              </p:par>
                              <p:par>
                                <p:cTn id="25" presetID="10" presetClass="entr" presetSubtype="0" fill="hold" nodeType="withEffect">
                                  <p:stCondLst>
                                    <p:cond delay="0"/>
                                  </p:stCondLst>
                                  <p:childTnLst>
                                    <p:set>
                                      <p:cBhvr>
                                        <p:cTn id="26" dur="1" fill="hold">
                                          <p:stCondLst>
                                            <p:cond delay="0"/>
                                          </p:stCondLst>
                                        </p:cTn>
                                        <p:tgtEl>
                                          <p:spTgt spid="1044"/>
                                        </p:tgtEl>
                                        <p:attrNameLst>
                                          <p:attrName>style.visibility</p:attrName>
                                        </p:attrNameLst>
                                      </p:cBhvr>
                                      <p:to>
                                        <p:strVal val="visible"/>
                                      </p:to>
                                    </p:set>
                                    <p:animEffect transition="in" filter="fade">
                                      <p:cBhvr>
                                        <p:cTn id="27" dur="500"/>
                                        <p:tgtEl>
                                          <p:spTgt spid="104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45"/>
                                        </p:tgtEl>
                                        <p:attrNameLst>
                                          <p:attrName>style.visibility</p:attrName>
                                        </p:attrNameLst>
                                      </p:cBhvr>
                                      <p:to>
                                        <p:strVal val="visible"/>
                                      </p:to>
                                    </p:set>
                                    <p:animEffect transition="in" filter="fade">
                                      <p:cBhvr>
                                        <p:cTn id="30" dur="500"/>
                                        <p:tgtEl>
                                          <p:spTgt spid="1045"/>
                                        </p:tgtEl>
                                      </p:cBhvr>
                                    </p:animEffect>
                                  </p:childTnLst>
                                </p:cTn>
                              </p:par>
                              <p:par>
                                <p:cTn id="31" presetID="10"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5"/>
                                        </p:tgtEl>
                                        <p:attrNameLst>
                                          <p:attrName>style.visibility</p:attrName>
                                        </p:attrNameLst>
                                      </p:cBhvr>
                                      <p:to>
                                        <p:strVal val="visible"/>
                                      </p:to>
                                    </p:set>
                                    <p:animEffect transition="in" filter="fade">
                                      <p:cBhvr>
                                        <p:cTn id="36" dur="500"/>
                                        <p:tgtEl>
                                          <p:spTgt spid="45"/>
                                        </p:tgtEl>
                                      </p:cBhvr>
                                    </p:animEffect>
                                  </p:childTnLst>
                                </p:cTn>
                              </p:par>
                              <p:par>
                                <p:cTn id="37" presetID="10" presetClass="entr" presetSubtype="0" fill="hold" nodeType="withEffect">
                                  <p:stCondLst>
                                    <p:cond delay="0"/>
                                  </p:stCondLst>
                                  <p:childTnLst>
                                    <p:set>
                                      <p:cBhvr>
                                        <p:cTn id="38" dur="1" fill="hold">
                                          <p:stCondLst>
                                            <p:cond delay="0"/>
                                          </p:stCondLst>
                                        </p:cTn>
                                        <p:tgtEl>
                                          <p:spTgt spid="1035"/>
                                        </p:tgtEl>
                                        <p:attrNameLst>
                                          <p:attrName>style.visibility</p:attrName>
                                        </p:attrNameLst>
                                      </p:cBhvr>
                                      <p:to>
                                        <p:strVal val="visible"/>
                                      </p:to>
                                    </p:set>
                                    <p:animEffect transition="in" filter="fade">
                                      <p:cBhvr>
                                        <p:cTn id="39" dur="500"/>
                                        <p:tgtEl>
                                          <p:spTgt spid="103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037"/>
                                        </p:tgtEl>
                                        <p:attrNameLst>
                                          <p:attrName>style.visibility</p:attrName>
                                        </p:attrNameLst>
                                      </p:cBhvr>
                                      <p:to>
                                        <p:strVal val="visible"/>
                                      </p:to>
                                    </p:set>
                                    <p:animEffect transition="in" filter="fade">
                                      <p:cBhvr>
                                        <p:cTn id="42" dur="500"/>
                                        <p:tgtEl>
                                          <p:spTgt spid="1037"/>
                                        </p:tgtEl>
                                      </p:cBhvr>
                                    </p:animEffect>
                                  </p:childTnLst>
                                </p:cTn>
                              </p:par>
                              <p:par>
                                <p:cTn id="43" presetID="10" presetClass="entr" presetSubtype="0" fill="hold" nodeType="withEffect">
                                  <p:stCondLst>
                                    <p:cond delay="0"/>
                                  </p:stCondLst>
                                  <p:childTnLst>
                                    <p:set>
                                      <p:cBhvr>
                                        <p:cTn id="44" dur="1" fill="hold">
                                          <p:stCondLst>
                                            <p:cond delay="0"/>
                                          </p:stCondLst>
                                        </p:cTn>
                                        <p:tgtEl>
                                          <p:spTgt spid="46"/>
                                        </p:tgtEl>
                                        <p:attrNameLst>
                                          <p:attrName>style.visibility</p:attrName>
                                        </p:attrNameLst>
                                      </p:cBhvr>
                                      <p:to>
                                        <p:strVal val="visible"/>
                                      </p:to>
                                    </p:set>
                                    <p:animEffect transition="in" filter="fade">
                                      <p:cBhvr>
                                        <p:cTn id="45" dur="500"/>
                                        <p:tgtEl>
                                          <p:spTgt spid="4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47"/>
                                        </p:tgtEl>
                                        <p:attrNameLst>
                                          <p:attrName>style.visibility</p:attrName>
                                        </p:attrNameLst>
                                      </p:cBhvr>
                                      <p:to>
                                        <p:strVal val="visible"/>
                                      </p:to>
                                    </p:set>
                                    <p:animEffect transition="in" filter="fade">
                                      <p:cBhvr>
                                        <p:cTn id="48" dur="500"/>
                                        <p:tgtEl>
                                          <p:spTgt spid="47"/>
                                        </p:tgtEl>
                                      </p:cBhvr>
                                    </p:animEffect>
                                  </p:childTnLst>
                                </p:cTn>
                              </p:par>
                              <p:par>
                                <p:cTn id="49" presetID="10" presetClass="entr" presetSubtype="0" fill="hold" nodeType="withEffect">
                                  <p:stCondLst>
                                    <p:cond delay="0"/>
                                  </p:stCondLst>
                                  <p:childTnLst>
                                    <p:set>
                                      <p:cBhvr>
                                        <p:cTn id="50" dur="1" fill="hold">
                                          <p:stCondLst>
                                            <p:cond delay="0"/>
                                          </p:stCondLst>
                                        </p:cTn>
                                        <p:tgtEl>
                                          <p:spTgt spid="4"/>
                                        </p:tgtEl>
                                        <p:attrNameLst>
                                          <p:attrName>style.visibility</p:attrName>
                                        </p:attrNameLst>
                                      </p:cBhvr>
                                      <p:to>
                                        <p:strVal val="visible"/>
                                      </p:to>
                                    </p:set>
                                    <p:animEffect transition="in" filter="fade">
                                      <p:cBhvr>
                                        <p:cTn id="51" dur="500"/>
                                        <p:tgtEl>
                                          <p:spTgt spid="4"/>
                                        </p:tgtEl>
                                      </p:cBhvr>
                                    </p:animEffect>
                                  </p:childTnLst>
                                </p:cTn>
                              </p:par>
                              <p:par>
                                <p:cTn id="52" presetID="10" presetClass="entr" presetSubtype="0" fill="hold" nodeType="with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500"/>
                                        <p:tgtEl>
                                          <p:spTgt spid="21"/>
                                        </p:tgtEl>
                                      </p:cBhvr>
                                    </p:animEffect>
                                  </p:childTnLst>
                                </p:cTn>
                              </p:par>
                              <p:par>
                                <p:cTn id="58" presetID="10" presetClass="entr" presetSubtype="0" fill="hold" nodeType="withEffect">
                                  <p:stCondLst>
                                    <p:cond delay="0"/>
                                  </p:stCondLst>
                                  <p:childTnLst>
                                    <p:set>
                                      <p:cBhvr>
                                        <p:cTn id="59" dur="1" fill="hold">
                                          <p:stCondLst>
                                            <p:cond delay="0"/>
                                          </p:stCondLst>
                                        </p:cTn>
                                        <p:tgtEl>
                                          <p:spTgt spid="2050"/>
                                        </p:tgtEl>
                                        <p:attrNameLst>
                                          <p:attrName>style.visibility</p:attrName>
                                        </p:attrNameLst>
                                      </p:cBhvr>
                                      <p:to>
                                        <p:strVal val="visible"/>
                                      </p:to>
                                    </p:set>
                                    <p:animEffect transition="in" filter="fade">
                                      <p:cBhvr>
                                        <p:cTn id="60" dur="500"/>
                                        <p:tgtEl>
                                          <p:spTgt spid="2050"/>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064"/>
                                        </p:tgtEl>
                                        <p:attrNameLst>
                                          <p:attrName>style.visibility</p:attrName>
                                        </p:attrNameLst>
                                      </p:cBhvr>
                                      <p:to>
                                        <p:strVal val="visible"/>
                                      </p:to>
                                    </p:set>
                                    <p:animEffect transition="in" filter="fade">
                                      <p:cBhvr>
                                        <p:cTn id="63" dur="500"/>
                                        <p:tgtEl>
                                          <p:spTgt spid="1064"/>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3"/>
                                        </p:tgtEl>
                                        <p:attrNameLst>
                                          <p:attrName>style.visibility</p:attrName>
                                        </p:attrNameLst>
                                      </p:cBhvr>
                                      <p:to>
                                        <p:strVal val="visible"/>
                                      </p:to>
                                    </p:set>
                                    <p:animEffect transition="in" filter="fade">
                                      <p:cBhvr>
                                        <p:cTn id="66" dur="500"/>
                                        <p:tgtEl>
                                          <p:spTgt spid="23"/>
                                        </p:tgtEl>
                                      </p:cBhvr>
                                    </p:animEffect>
                                  </p:childTnLst>
                                </p:cTn>
                              </p:par>
                              <p:par>
                                <p:cTn id="67" presetID="10" presetClass="entr" presetSubtype="0" fill="hold" nodeType="withEffect">
                                  <p:stCondLst>
                                    <p:cond delay="0"/>
                                  </p:stCondLst>
                                  <p:childTnLst>
                                    <p:set>
                                      <p:cBhvr>
                                        <p:cTn id="68" dur="1" fill="hold">
                                          <p:stCondLst>
                                            <p:cond delay="0"/>
                                          </p:stCondLst>
                                        </p:cTn>
                                        <p:tgtEl>
                                          <p:spTgt spid="30"/>
                                        </p:tgtEl>
                                        <p:attrNameLst>
                                          <p:attrName>style.visibility</p:attrName>
                                        </p:attrNameLst>
                                      </p:cBhvr>
                                      <p:to>
                                        <p:strVal val="visible"/>
                                      </p:to>
                                    </p:set>
                                    <p:animEffect transition="in" filter="fade">
                                      <p:cBhvr>
                                        <p:cTn id="69" dur="500"/>
                                        <p:tgtEl>
                                          <p:spTgt spid="30"/>
                                        </p:tgtEl>
                                      </p:cBhvr>
                                    </p:animEffect>
                                  </p:childTnLst>
                                </p:cTn>
                              </p:par>
                              <p:par>
                                <p:cTn id="70" presetID="10" presetClass="entr" presetSubtype="0" fill="hold" nodeType="withEffect">
                                  <p:stCondLst>
                                    <p:cond delay="0"/>
                                  </p:stCondLst>
                                  <p:childTnLst>
                                    <p:set>
                                      <p:cBhvr>
                                        <p:cTn id="71" dur="1" fill="hold">
                                          <p:stCondLst>
                                            <p:cond delay="0"/>
                                          </p:stCondLst>
                                        </p:cTn>
                                        <p:tgtEl>
                                          <p:spTgt spid="48"/>
                                        </p:tgtEl>
                                        <p:attrNameLst>
                                          <p:attrName>style.visibility</p:attrName>
                                        </p:attrNameLst>
                                      </p:cBhvr>
                                      <p:to>
                                        <p:strVal val="visible"/>
                                      </p:to>
                                    </p:set>
                                    <p:animEffect transition="in" filter="fade">
                                      <p:cBhvr>
                                        <p:cTn id="72" dur="500"/>
                                        <p:tgtEl>
                                          <p:spTgt spid="48"/>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061"/>
                                        </p:tgtEl>
                                        <p:attrNameLst>
                                          <p:attrName>style.visibility</p:attrName>
                                        </p:attrNameLst>
                                      </p:cBhvr>
                                      <p:to>
                                        <p:strVal val="visible"/>
                                      </p:to>
                                    </p:set>
                                    <p:animEffect transition="in" filter="fade">
                                      <p:cBhvr>
                                        <p:cTn id="77" dur="500"/>
                                        <p:tgtEl>
                                          <p:spTgt spid="1061"/>
                                        </p:tgtEl>
                                      </p:cBhvr>
                                    </p:animEffect>
                                  </p:childTnLst>
                                </p:cTn>
                              </p:par>
                              <p:par>
                                <p:cTn id="78" presetID="10" presetClass="entr" presetSubtype="0" fill="hold" nodeType="withEffect">
                                  <p:stCondLst>
                                    <p:cond delay="0"/>
                                  </p:stCondLst>
                                  <p:childTnLst>
                                    <p:set>
                                      <p:cBhvr>
                                        <p:cTn id="79" dur="1" fill="hold">
                                          <p:stCondLst>
                                            <p:cond delay="0"/>
                                          </p:stCondLst>
                                        </p:cTn>
                                        <p:tgtEl>
                                          <p:spTgt spid="1041"/>
                                        </p:tgtEl>
                                        <p:attrNameLst>
                                          <p:attrName>style.visibility</p:attrName>
                                        </p:attrNameLst>
                                      </p:cBhvr>
                                      <p:to>
                                        <p:strVal val="visible"/>
                                      </p:to>
                                    </p:set>
                                    <p:animEffect transition="in" filter="fade">
                                      <p:cBhvr>
                                        <p:cTn id="80" dur="500"/>
                                        <p:tgtEl>
                                          <p:spTgt spid="1041"/>
                                        </p:tgtEl>
                                      </p:cBhvr>
                                    </p:animEffect>
                                  </p:childTnLst>
                                </p:cTn>
                              </p:par>
                              <p:par>
                                <p:cTn id="81" presetID="10" presetClass="entr" presetSubtype="0" fill="hold" nodeType="withEffect">
                                  <p:stCondLst>
                                    <p:cond delay="0"/>
                                  </p:stCondLst>
                                  <p:childTnLst>
                                    <p:set>
                                      <p:cBhvr>
                                        <p:cTn id="82" dur="1" fill="hold">
                                          <p:stCondLst>
                                            <p:cond delay="0"/>
                                          </p:stCondLst>
                                        </p:cTn>
                                        <p:tgtEl>
                                          <p:spTgt spid="54"/>
                                        </p:tgtEl>
                                        <p:attrNameLst>
                                          <p:attrName>style.visibility</p:attrName>
                                        </p:attrNameLst>
                                      </p:cBhvr>
                                      <p:to>
                                        <p:strVal val="visible"/>
                                      </p:to>
                                    </p:set>
                                    <p:animEffect transition="in" filter="fade">
                                      <p:cBhvr>
                                        <p:cTn id="83" dur="500"/>
                                        <p:tgtEl>
                                          <p:spTgt spid="54"/>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030"/>
                                        </p:tgtEl>
                                        <p:attrNameLst>
                                          <p:attrName>style.visibility</p:attrName>
                                        </p:attrNameLst>
                                      </p:cBhvr>
                                      <p:to>
                                        <p:strVal val="visible"/>
                                      </p:to>
                                    </p:set>
                                    <p:animEffect transition="in" filter="fade">
                                      <p:cBhvr>
                                        <p:cTn id="86" dur="500"/>
                                        <p:tgtEl>
                                          <p:spTgt spid="1030"/>
                                        </p:tgtEl>
                                      </p:cBhvr>
                                    </p:animEffect>
                                  </p:childTnLst>
                                </p:cTn>
                              </p:par>
                              <p:par>
                                <p:cTn id="87" presetID="10" presetClass="entr" presetSubtype="0" fill="hold" nodeType="withEffect">
                                  <p:stCondLst>
                                    <p:cond delay="0"/>
                                  </p:stCondLst>
                                  <p:childTnLst>
                                    <p:set>
                                      <p:cBhvr>
                                        <p:cTn id="88" dur="1" fill="hold">
                                          <p:stCondLst>
                                            <p:cond delay="0"/>
                                          </p:stCondLst>
                                        </p:cTn>
                                        <p:tgtEl>
                                          <p:spTgt spid="13"/>
                                        </p:tgtEl>
                                        <p:attrNameLst>
                                          <p:attrName>style.visibility</p:attrName>
                                        </p:attrNameLst>
                                      </p:cBhvr>
                                      <p:to>
                                        <p:strVal val="visible"/>
                                      </p:to>
                                    </p:set>
                                    <p:animEffect transition="in" filter="fade">
                                      <p:cBhvr>
                                        <p:cTn id="89" dur="500"/>
                                        <p:tgtEl>
                                          <p:spTgt spid="13"/>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29"/>
                                        </p:tgtEl>
                                        <p:attrNameLst>
                                          <p:attrName>style.visibility</p:attrName>
                                        </p:attrNameLst>
                                      </p:cBhvr>
                                      <p:to>
                                        <p:strVal val="visible"/>
                                      </p:to>
                                    </p:set>
                                    <p:animEffect transition="in" filter="fade">
                                      <p:cBhvr>
                                        <p:cTn id="92" dur="500"/>
                                        <p:tgtEl>
                                          <p:spTgt spid="29"/>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43"/>
                                        </p:tgtEl>
                                        <p:attrNameLst>
                                          <p:attrName>style.visibility</p:attrName>
                                        </p:attrNameLst>
                                      </p:cBhvr>
                                      <p:to>
                                        <p:strVal val="visible"/>
                                      </p:to>
                                    </p:set>
                                    <p:animEffect transition="in" filter="fade">
                                      <p:cBhvr>
                                        <p:cTn id="97" dur="500"/>
                                        <p:tgtEl>
                                          <p:spTgt spid="43"/>
                                        </p:tgtEl>
                                      </p:cBhvr>
                                    </p:animEffect>
                                  </p:childTnLst>
                                </p:cTn>
                              </p:par>
                              <p:par>
                                <p:cTn id="98" presetID="10" presetClass="entr" presetSubtype="0" fill="hold" nodeType="withEffect">
                                  <p:stCondLst>
                                    <p:cond delay="0"/>
                                  </p:stCondLst>
                                  <p:childTnLst>
                                    <p:set>
                                      <p:cBhvr>
                                        <p:cTn id="99" dur="1" fill="hold">
                                          <p:stCondLst>
                                            <p:cond delay="0"/>
                                          </p:stCondLst>
                                        </p:cTn>
                                        <p:tgtEl>
                                          <p:spTgt spid="14"/>
                                        </p:tgtEl>
                                        <p:attrNameLst>
                                          <p:attrName>style.visibility</p:attrName>
                                        </p:attrNameLst>
                                      </p:cBhvr>
                                      <p:to>
                                        <p:strVal val="visible"/>
                                      </p:to>
                                    </p:set>
                                    <p:animEffect transition="in" filter="fade">
                                      <p:cBhvr>
                                        <p:cTn id="100" dur="500"/>
                                        <p:tgtEl>
                                          <p:spTgt spid="14"/>
                                        </p:tgtEl>
                                      </p:cBhvr>
                                    </p:animEffect>
                                  </p:childTnLst>
                                </p:cTn>
                              </p:par>
                              <p:par>
                                <p:cTn id="101" presetID="10" presetClass="entr" presetSubtype="0" fill="hold" nodeType="withEffect">
                                  <p:stCondLst>
                                    <p:cond delay="0"/>
                                  </p:stCondLst>
                                  <p:childTnLst>
                                    <p:set>
                                      <p:cBhvr>
                                        <p:cTn id="102" dur="1" fill="hold">
                                          <p:stCondLst>
                                            <p:cond delay="0"/>
                                          </p:stCondLst>
                                        </p:cTn>
                                        <p:tgtEl>
                                          <p:spTgt spid="15"/>
                                        </p:tgtEl>
                                        <p:attrNameLst>
                                          <p:attrName>style.visibility</p:attrName>
                                        </p:attrNameLst>
                                      </p:cBhvr>
                                      <p:to>
                                        <p:strVal val="visible"/>
                                      </p:to>
                                    </p:set>
                                    <p:animEffect transition="in" filter="fade">
                                      <p:cBhvr>
                                        <p:cTn id="103" dur="500"/>
                                        <p:tgtEl>
                                          <p:spTgt spid="15"/>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16"/>
                                        </p:tgtEl>
                                        <p:attrNameLst>
                                          <p:attrName>style.visibility</p:attrName>
                                        </p:attrNameLst>
                                      </p:cBhvr>
                                      <p:to>
                                        <p:strVal val="visible"/>
                                      </p:to>
                                    </p:set>
                                    <p:animEffect transition="in" filter="fade">
                                      <p:cBhvr>
                                        <p:cTn id="106" dur="500"/>
                                        <p:tgtEl>
                                          <p:spTgt spid="16"/>
                                        </p:tgtEl>
                                      </p:cBhvr>
                                    </p:animEffect>
                                  </p:childTnLst>
                                </p:cTn>
                              </p:par>
                              <p:par>
                                <p:cTn id="107" presetID="10" presetClass="entr" presetSubtype="0" fill="hold" nodeType="withEffect">
                                  <p:stCondLst>
                                    <p:cond delay="0"/>
                                  </p:stCondLst>
                                  <p:childTnLst>
                                    <p:set>
                                      <p:cBhvr>
                                        <p:cTn id="108" dur="1" fill="hold">
                                          <p:stCondLst>
                                            <p:cond delay="0"/>
                                          </p:stCondLst>
                                        </p:cTn>
                                        <p:tgtEl>
                                          <p:spTgt spid="52"/>
                                        </p:tgtEl>
                                        <p:attrNameLst>
                                          <p:attrName>style.visibility</p:attrName>
                                        </p:attrNameLst>
                                      </p:cBhvr>
                                      <p:to>
                                        <p:strVal val="visible"/>
                                      </p:to>
                                    </p:set>
                                    <p:animEffect transition="in" filter="fade">
                                      <p:cBhvr>
                                        <p:cTn id="109" dur="500"/>
                                        <p:tgtEl>
                                          <p:spTgt spid="52"/>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51"/>
                                        </p:tgtEl>
                                        <p:attrNameLst>
                                          <p:attrName>style.visibility</p:attrName>
                                        </p:attrNameLst>
                                      </p:cBhvr>
                                      <p:to>
                                        <p:strVal val="visible"/>
                                      </p:to>
                                    </p:set>
                                    <p:animEffect transition="in" filter="fade">
                                      <p:cBhvr>
                                        <p:cTn id="112" dur="500"/>
                                        <p:tgtEl>
                                          <p:spTgt spid="51"/>
                                        </p:tgtEl>
                                      </p:cBhvr>
                                    </p:animEffect>
                                  </p:childTnLst>
                                </p:cTn>
                              </p:par>
                              <p:par>
                                <p:cTn id="113" presetID="10" presetClass="entr" presetSubtype="0" fill="hold" nodeType="withEffect">
                                  <p:stCondLst>
                                    <p:cond delay="0"/>
                                  </p:stCondLst>
                                  <p:childTnLst>
                                    <p:set>
                                      <p:cBhvr>
                                        <p:cTn id="114" dur="1" fill="hold">
                                          <p:stCondLst>
                                            <p:cond delay="0"/>
                                          </p:stCondLst>
                                        </p:cTn>
                                        <p:tgtEl>
                                          <p:spTgt spid="40"/>
                                        </p:tgtEl>
                                        <p:attrNameLst>
                                          <p:attrName>style.visibility</p:attrName>
                                        </p:attrNameLst>
                                      </p:cBhvr>
                                      <p:to>
                                        <p:strVal val="visible"/>
                                      </p:to>
                                    </p:set>
                                    <p:animEffect transition="in" filter="fade">
                                      <p:cBhvr>
                                        <p:cTn id="115" dur="500"/>
                                        <p:tgtEl>
                                          <p:spTgt spid="40"/>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18"/>
                                        </p:tgtEl>
                                        <p:attrNameLst>
                                          <p:attrName>style.visibility</p:attrName>
                                        </p:attrNameLst>
                                      </p:cBhvr>
                                      <p:to>
                                        <p:strVal val="visible"/>
                                      </p:to>
                                    </p:set>
                                    <p:animEffect transition="in" filter="fade">
                                      <p:cBhvr>
                                        <p:cTn id="118" dur="500"/>
                                        <p:tgtEl>
                                          <p:spTgt spid="18"/>
                                        </p:tgtEl>
                                      </p:cBhvr>
                                    </p:animEffect>
                                  </p:childTnLst>
                                </p:cTn>
                              </p:par>
                            </p:childTnLst>
                          </p:cTn>
                        </p:par>
                      </p:childTnLst>
                    </p:cTn>
                  </p:par>
                  <p:par>
                    <p:cTn id="119" fill="hold">
                      <p:stCondLst>
                        <p:cond delay="indefinite"/>
                      </p:stCondLst>
                      <p:childTnLst>
                        <p:par>
                          <p:cTn id="120" fill="hold">
                            <p:stCondLst>
                              <p:cond delay="0"/>
                            </p:stCondLst>
                            <p:childTnLst>
                              <p:par>
                                <p:cTn id="121" presetID="10" presetClass="entr" presetSubtype="0" fill="hold" nodeType="clickEffect">
                                  <p:stCondLst>
                                    <p:cond delay="0"/>
                                  </p:stCondLst>
                                  <p:childTnLst>
                                    <p:set>
                                      <p:cBhvr>
                                        <p:cTn id="122" dur="1" fill="hold">
                                          <p:stCondLst>
                                            <p:cond delay="0"/>
                                          </p:stCondLst>
                                        </p:cTn>
                                        <p:tgtEl>
                                          <p:spTgt spid="1039"/>
                                        </p:tgtEl>
                                        <p:attrNameLst>
                                          <p:attrName>style.visibility</p:attrName>
                                        </p:attrNameLst>
                                      </p:cBhvr>
                                      <p:to>
                                        <p:strVal val="visible"/>
                                      </p:to>
                                    </p:set>
                                    <p:animEffect transition="in" filter="fade">
                                      <p:cBhvr>
                                        <p:cTn id="123" dur="500"/>
                                        <p:tgtEl>
                                          <p:spTgt spid="1039"/>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37"/>
                                        </p:tgtEl>
                                        <p:attrNameLst>
                                          <p:attrName>style.visibility</p:attrName>
                                        </p:attrNameLst>
                                      </p:cBhvr>
                                      <p:to>
                                        <p:strVal val="visible"/>
                                      </p:to>
                                    </p:set>
                                    <p:animEffect transition="in" filter="fade">
                                      <p:cBhvr>
                                        <p:cTn id="126" dur="500"/>
                                        <p:tgtEl>
                                          <p:spTgt spid="37"/>
                                        </p:tgtEl>
                                      </p:cBhvr>
                                    </p:animEffect>
                                  </p:childTnLst>
                                </p:cTn>
                              </p:par>
                              <p:par>
                                <p:cTn id="127" presetID="10" presetClass="entr" presetSubtype="0" fill="hold" nodeType="withEffect">
                                  <p:stCondLst>
                                    <p:cond delay="0"/>
                                  </p:stCondLst>
                                  <p:childTnLst>
                                    <p:set>
                                      <p:cBhvr>
                                        <p:cTn id="128" dur="1" fill="hold">
                                          <p:stCondLst>
                                            <p:cond delay="0"/>
                                          </p:stCondLst>
                                        </p:cTn>
                                        <p:tgtEl>
                                          <p:spTgt spid="11"/>
                                        </p:tgtEl>
                                        <p:attrNameLst>
                                          <p:attrName>style.visibility</p:attrName>
                                        </p:attrNameLst>
                                      </p:cBhvr>
                                      <p:to>
                                        <p:strVal val="visible"/>
                                      </p:to>
                                    </p:set>
                                    <p:animEffect transition="in" filter="fade">
                                      <p:cBhvr>
                                        <p:cTn id="129" dur="500"/>
                                        <p:tgtEl>
                                          <p:spTgt spid="11"/>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25"/>
                                        </p:tgtEl>
                                        <p:attrNameLst>
                                          <p:attrName>style.visibility</p:attrName>
                                        </p:attrNameLst>
                                      </p:cBhvr>
                                      <p:to>
                                        <p:strVal val="visible"/>
                                      </p:to>
                                    </p:set>
                                    <p:animEffect transition="in" filter="fade">
                                      <p:cBhvr>
                                        <p:cTn id="132" dur="500"/>
                                        <p:tgtEl>
                                          <p:spTgt spid="25"/>
                                        </p:tgtEl>
                                      </p:cBhvr>
                                    </p:animEffect>
                                  </p:childTnLst>
                                </p:cTn>
                              </p:par>
                              <p:par>
                                <p:cTn id="133" presetID="10" presetClass="entr" presetSubtype="0" fill="hold" nodeType="withEffect">
                                  <p:stCondLst>
                                    <p:cond delay="0"/>
                                  </p:stCondLst>
                                  <p:childTnLst>
                                    <p:set>
                                      <p:cBhvr>
                                        <p:cTn id="134" dur="1" fill="hold">
                                          <p:stCondLst>
                                            <p:cond delay="0"/>
                                          </p:stCondLst>
                                        </p:cTn>
                                        <p:tgtEl>
                                          <p:spTgt spid="44"/>
                                        </p:tgtEl>
                                        <p:attrNameLst>
                                          <p:attrName>style.visibility</p:attrName>
                                        </p:attrNameLst>
                                      </p:cBhvr>
                                      <p:to>
                                        <p:strVal val="visible"/>
                                      </p:to>
                                    </p:set>
                                    <p:animEffect transition="in" filter="fade">
                                      <p:cBhvr>
                                        <p:cTn id="135" dur="500"/>
                                        <p:tgtEl>
                                          <p:spTgt spid="44"/>
                                        </p:tgtEl>
                                      </p:cBhvr>
                                    </p:animEffect>
                                  </p:childTnLst>
                                </p:cTn>
                              </p:par>
                              <p:par>
                                <p:cTn id="136" presetID="10" presetClass="entr" presetSubtype="0" fill="hold" nodeType="withEffect">
                                  <p:stCondLst>
                                    <p:cond delay="0"/>
                                  </p:stCondLst>
                                  <p:childTnLst>
                                    <p:set>
                                      <p:cBhvr>
                                        <p:cTn id="137" dur="1" fill="hold">
                                          <p:stCondLst>
                                            <p:cond delay="0"/>
                                          </p:stCondLst>
                                        </p:cTn>
                                        <p:tgtEl>
                                          <p:spTgt spid="1026"/>
                                        </p:tgtEl>
                                        <p:attrNameLst>
                                          <p:attrName>style.visibility</p:attrName>
                                        </p:attrNameLst>
                                      </p:cBhvr>
                                      <p:to>
                                        <p:strVal val="visible"/>
                                      </p:to>
                                    </p:set>
                                    <p:animEffect transition="in" filter="fade">
                                      <p:cBhvr>
                                        <p:cTn id="138" dur="500"/>
                                        <p:tgtEl>
                                          <p:spTgt spid="1026"/>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24"/>
                                        </p:tgtEl>
                                        <p:attrNameLst>
                                          <p:attrName>style.visibility</p:attrName>
                                        </p:attrNameLst>
                                      </p:cBhvr>
                                      <p:to>
                                        <p:strVal val="visible"/>
                                      </p:to>
                                    </p:set>
                                    <p:animEffect transition="in" filter="fade">
                                      <p:cBhvr>
                                        <p:cTn id="141" dur="500"/>
                                        <p:tgtEl>
                                          <p:spTgt spid="24"/>
                                        </p:tgtEl>
                                      </p:cBhvr>
                                    </p:animEffect>
                                  </p:childTnLst>
                                </p:cTn>
                              </p:par>
                              <p:par>
                                <p:cTn id="142" presetID="10" presetClass="entr" presetSubtype="0" fill="hold" grpId="0" nodeType="withEffect">
                                  <p:stCondLst>
                                    <p:cond delay="0"/>
                                  </p:stCondLst>
                                  <p:childTnLst>
                                    <p:set>
                                      <p:cBhvr>
                                        <p:cTn id="143" dur="1" fill="hold">
                                          <p:stCondLst>
                                            <p:cond delay="0"/>
                                          </p:stCondLst>
                                        </p:cTn>
                                        <p:tgtEl>
                                          <p:spTgt spid="41"/>
                                        </p:tgtEl>
                                        <p:attrNameLst>
                                          <p:attrName>style.visibility</p:attrName>
                                        </p:attrNameLst>
                                      </p:cBhvr>
                                      <p:to>
                                        <p:strVal val="visible"/>
                                      </p:to>
                                    </p:set>
                                    <p:animEffect transition="in" filter="fade">
                                      <p:cBhvr>
                                        <p:cTn id="144" dur="500"/>
                                        <p:tgtEl>
                                          <p:spTgt spid="41"/>
                                        </p:tgtEl>
                                      </p:cBhvr>
                                    </p:animEffect>
                                  </p:childTnLst>
                                </p:cTn>
                              </p:par>
                              <p:par>
                                <p:cTn id="145" presetID="10" presetClass="entr" presetSubtype="0" fill="hold" nodeType="withEffect">
                                  <p:stCondLst>
                                    <p:cond delay="0"/>
                                  </p:stCondLst>
                                  <p:childTnLst>
                                    <p:set>
                                      <p:cBhvr>
                                        <p:cTn id="146" dur="1" fill="hold">
                                          <p:stCondLst>
                                            <p:cond delay="0"/>
                                          </p:stCondLst>
                                        </p:cTn>
                                        <p:tgtEl>
                                          <p:spTgt spid="1040"/>
                                        </p:tgtEl>
                                        <p:attrNameLst>
                                          <p:attrName>style.visibility</p:attrName>
                                        </p:attrNameLst>
                                      </p:cBhvr>
                                      <p:to>
                                        <p:strVal val="visible"/>
                                      </p:to>
                                    </p:set>
                                    <p:animEffect transition="in" filter="fade">
                                      <p:cBhvr>
                                        <p:cTn id="147" dur="500"/>
                                        <p:tgtEl>
                                          <p:spTgt spid="1040"/>
                                        </p:tgtEl>
                                      </p:cBhvr>
                                    </p:animEffect>
                                  </p:childTnLst>
                                </p:cTn>
                              </p:par>
                            </p:childTnLst>
                          </p:cTn>
                        </p:par>
                      </p:childTnLst>
                    </p:cTn>
                  </p:par>
                  <p:par>
                    <p:cTn id="148" fill="hold">
                      <p:stCondLst>
                        <p:cond delay="indefinite"/>
                      </p:stCondLst>
                      <p:childTnLst>
                        <p:par>
                          <p:cTn id="149" fill="hold">
                            <p:stCondLst>
                              <p:cond delay="0"/>
                            </p:stCondLst>
                            <p:childTnLst>
                              <p:par>
                                <p:cTn id="150" presetID="10" presetClass="entr" presetSubtype="0" fill="hold" nodeType="clickEffect">
                                  <p:stCondLst>
                                    <p:cond delay="0"/>
                                  </p:stCondLst>
                                  <p:childTnLst>
                                    <p:set>
                                      <p:cBhvr>
                                        <p:cTn id="151" dur="1" fill="hold">
                                          <p:stCondLst>
                                            <p:cond delay="0"/>
                                          </p:stCondLst>
                                        </p:cTn>
                                        <p:tgtEl>
                                          <p:spTgt spid="63"/>
                                        </p:tgtEl>
                                        <p:attrNameLst>
                                          <p:attrName>style.visibility</p:attrName>
                                        </p:attrNameLst>
                                      </p:cBhvr>
                                      <p:to>
                                        <p:strVal val="visible"/>
                                      </p:to>
                                    </p:set>
                                    <p:animEffect transition="in" filter="fade">
                                      <p:cBhvr>
                                        <p:cTn id="152" dur="500"/>
                                        <p:tgtEl>
                                          <p:spTgt spid="63"/>
                                        </p:tgtEl>
                                      </p:cBhvr>
                                    </p:animEffect>
                                  </p:childTnLst>
                                </p:cTn>
                              </p:par>
                              <p:par>
                                <p:cTn id="153" presetID="10" presetClass="entr" presetSubtype="0" fill="hold" nodeType="withEffect">
                                  <p:stCondLst>
                                    <p:cond delay="0"/>
                                  </p:stCondLst>
                                  <p:childTnLst>
                                    <p:set>
                                      <p:cBhvr>
                                        <p:cTn id="154" dur="1" fill="hold">
                                          <p:stCondLst>
                                            <p:cond delay="0"/>
                                          </p:stCondLst>
                                        </p:cTn>
                                        <p:tgtEl>
                                          <p:spTgt spid="8"/>
                                        </p:tgtEl>
                                        <p:attrNameLst>
                                          <p:attrName>style.visibility</p:attrName>
                                        </p:attrNameLst>
                                      </p:cBhvr>
                                      <p:to>
                                        <p:strVal val="visible"/>
                                      </p:to>
                                    </p:set>
                                    <p:animEffect transition="in" filter="fade">
                                      <p:cBhvr>
                                        <p:cTn id="155" dur="500"/>
                                        <p:tgtEl>
                                          <p:spTgt spid="8"/>
                                        </p:tgtEl>
                                      </p:cBhvr>
                                    </p:animEffect>
                                  </p:childTnLst>
                                </p:cTn>
                              </p:par>
                              <p:par>
                                <p:cTn id="156" presetID="10" presetClass="entr" presetSubtype="0" fill="hold" grpId="0" nodeType="withEffect">
                                  <p:stCondLst>
                                    <p:cond delay="0"/>
                                  </p:stCondLst>
                                  <p:childTnLst>
                                    <p:set>
                                      <p:cBhvr>
                                        <p:cTn id="157" dur="1" fill="hold">
                                          <p:stCondLst>
                                            <p:cond delay="0"/>
                                          </p:stCondLst>
                                        </p:cTn>
                                        <p:tgtEl>
                                          <p:spTgt spid="1024"/>
                                        </p:tgtEl>
                                        <p:attrNameLst>
                                          <p:attrName>style.visibility</p:attrName>
                                        </p:attrNameLst>
                                      </p:cBhvr>
                                      <p:to>
                                        <p:strVal val="visible"/>
                                      </p:to>
                                    </p:set>
                                    <p:animEffect transition="in" filter="fade">
                                      <p:cBhvr>
                                        <p:cTn id="158" dur="500"/>
                                        <p:tgtEl>
                                          <p:spTgt spid="1024"/>
                                        </p:tgtEl>
                                      </p:cBhvr>
                                    </p:animEffect>
                                  </p:childTnLst>
                                </p:cTn>
                              </p:par>
                              <p:par>
                                <p:cTn id="159" presetID="10" presetClass="entr" presetSubtype="0" fill="hold" grpId="0" nodeType="withEffect">
                                  <p:stCondLst>
                                    <p:cond delay="0"/>
                                  </p:stCondLst>
                                  <p:childTnLst>
                                    <p:set>
                                      <p:cBhvr>
                                        <p:cTn id="160" dur="1" fill="hold">
                                          <p:stCondLst>
                                            <p:cond delay="0"/>
                                          </p:stCondLst>
                                        </p:cTn>
                                        <p:tgtEl>
                                          <p:spTgt spid="17"/>
                                        </p:tgtEl>
                                        <p:attrNameLst>
                                          <p:attrName>style.visibility</p:attrName>
                                        </p:attrNameLst>
                                      </p:cBhvr>
                                      <p:to>
                                        <p:strVal val="visible"/>
                                      </p:to>
                                    </p:set>
                                    <p:animEffect transition="in" filter="fade">
                                      <p:cBhvr>
                                        <p:cTn id="161" dur="500"/>
                                        <p:tgtEl>
                                          <p:spTgt spid="17"/>
                                        </p:tgtEl>
                                      </p:cBhvr>
                                    </p:animEffect>
                                  </p:childTnLst>
                                </p:cTn>
                              </p:par>
                            </p:childTnLst>
                          </p:cTn>
                        </p:par>
                      </p:childTnLst>
                    </p:cTn>
                  </p:par>
                  <p:par>
                    <p:cTn id="162" fill="hold">
                      <p:stCondLst>
                        <p:cond delay="indefinite"/>
                      </p:stCondLst>
                      <p:childTnLst>
                        <p:par>
                          <p:cTn id="163" fill="hold">
                            <p:stCondLst>
                              <p:cond delay="0"/>
                            </p:stCondLst>
                            <p:childTnLst>
                              <p:par>
                                <p:cTn id="164" presetID="10" presetClass="entr" presetSubtype="0" fill="hold" grpId="0" nodeType="clickEffect">
                                  <p:stCondLst>
                                    <p:cond delay="0"/>
                                  </p:stCondLst>
                                  <p:childTnLst>
                                    <p:set>
                                      <p:cBhvr>
                                        <p:cTn id="165" dur="1" fill="hold">
                                          <p:stCondLst>
                                            <p:cond delay="0"/>
                                          </p:stCondLst>
                                        </p:cTn>
                                        <p:tgtEl>
                                          <p:spTgt spid="36"/>
                                        </p:tgtEl>
                                        <p:attrNameLst>
                                          <p:attrName>style.visibility</p:attrName>
                                        </p:attrNameLst>
                                      </p:cBhvr>
                                      <p:to>
                                        <p:strVal val="visible"/>
                                      </p:to>
                                    </p:set>
                                    <p:animEffect transition="in" filter="fade">
                                      <p:cBhvr>
                                        <p:cTn id="166" dur="500"/>
                                        <p:tgtEl>
                                          <p:spTgt spid="36"/>
                                        </p:tgtEl>
                                      </p:cBhvr>
                                    </p:animEffect>
                                  </p:childTnLst>
                                </p:cTn>
                              </p:par>
                              <p:par>
                                <p:cTn id="167" presetID="10" presetClass="entr" presetSubtype="0" fill="hold" nodeType="withEffect">
                                  <p:stCondLst>
                                    <p:cond delay="0"/>
                                  </p:stCondLst>
                                  <p:childTnLst>
                                    <p:set>
                                      <p:cBhvr>
                                        <p:cTn id="168" dur="1" fill="hold">
                                          <p:stCondLst>
                                            <p:cond delay="0"/>
                                          </p:stCondLst>
                                        </p:cTn>
                                        <p:tgtEl>
                                          <p:spTgt spid="12"/>
                                        </p:tgtEl>
                                        <p:attrNameLst>
                                          <p:attrName>style.visibility</p:attrName>
                                        </p:attrNameLst>
                                      </p:cBhvr>
                                      <p:to>
                                        <p:strVal val="visible"/>
                                      </p:to>
                                    </p:set>
                                    <p:animEffect transition="in" filter="fade">
                                      <p:cBhvr>
                                        <p:cTn id="169" dur="500"/>
                                        <p:tgtEl>
                                          <p:spTgt spid="12"/>
                                        </p:tgtEl>
                                      </p:cBhvr>
                                    </p:animEffect>
                                  </p:childTnLst>
                                </p:cTn>
                              </p:par>
                              <p:par>
                                <p:cTn id="170" presetID="10" presetClass="entr" presetSubtype="0" fill="hold" nodeType="withEffect">
                                  <p:stCondLst>
                                    <p:cond delay="0"/>
                                  </p:stCondLst>
                                  <p:childTnLst>
                                    <p:set>
                                      <p:cBhvr>
                                        <p:cTn id="171" dur="1" fill="hold">
                                          <p:stCondLst>
                                            <p:cond delay="0"/>
                                          </p:stCondLst>
                                        </p:cTn>
                                        <p:tgtEl>
                                          <p:spTgt spid="1028"/>
                                        </p:tgtEl>
                                        <p:attrNameLst>
                                          <p:attrName>style.visibility</p:attrName>
                                        </p:attrNameLst>
                                      </p:cBhvr>
                                      <p:to>
                                        <p:strVal val="visible"/>
                                      </p:to>
                                    </p:set>
                                    <p:animEffect transition="in" filter="fade">
                                      <p:cBhvr>
                                        <p:cTn id="172" dur="500"/>
                                        <p:tgtEl>
                                          <p:spTgt spid="1028"/>
                                        </p:tgtEl>
                                      </p:cBhvr>
                                    </p:animEffect>
                                  </p:childTnLst>
                                </p:cTn>
                              </p:par>
                              <p:par>
                                <p:cTn id="173" presetID="10" presetClass="entr" presetSubtype="0" fill="hold" grpId="0" nodeType="withEffect">
                                  <p:stCondLst>
                                    <p:cond delay="0"/>
                                  </p:stCondLst>
                                  <p:childTnLst>
                                    <p:set>
                                      <p:cBhvr>
                                        <p:cTn id="174" dur="1" fill="hold">
                                          <p:stCondLst>
                                            <p:cond delay="0"/>
                                          </p:stCondLst>
                                        </p:cTn>
                                        <p:tgtEl>
                                          <p:spTgt spid="26"/>
                                        </p:tgtEl>
                                        <p:attrNameLst>
                                          <p:attrName>style.visibility</p:attrName>
                                        </p:attrNameLst>
                                      </p:cBhvr>
                                      <p:to>
                                        <p:strVal val="visible"/>
                                      </p:to>
                                    </p:set>
                                    <p:animEffect transition="in" filter="fade">
                                      <p:cBhvr>
                                        <p:cTn id="175" dur="500"/>
                                        <p:tgtEl>
                                          <p:spTgt spid="26"/>
                                        </p:tgtEl>
                                      </p:cBhvr>
                                    </p:animEffect>
                                  </p:childTnLst>
                                </p:cTn>
                              </p:par>
                              <p:par>
                                <p:cTn id="176" presetID="10" presetClass="entr" presetSubtype="0" fill="hold" grpId="0" nodeType="withEffect">
                                  <p:stCondLst>
                                    <p:cond delay="0"/>
                                  </p:stCondLst>
                                  <p:childTnLst>
                                    <p:set>
                                      <p:cBhvr>
                                        <p:cTn id="177" dur="1" fill="hold">
                                          <p:stCondLst>
                                            <p:cond delay="0"/>
                                          </p:stCondLst>
                                        </p:cTn>
                                        <p:tgtEl>
                                          <p:spTgt spid="27"/>
                                        </p:tgtEl>
                                        <p:attrNameLst>
                                          <p:attrName>style.visibility</p:attrName>
                                        </p:attrNameLst>
                                      </p:cBhvr>
                                      <p:to>
                                        <p:strVal val="visible"/>
                                      </p:to>
                                    </p:set>
                                    <p:animEffect transition="in" filter="fade">
                                      <p:cBhvr>
                                        <p:cTn id="178" dur="500"/>
                                        <p:tgtEl>
                                          <p:spTgt spid="27"/>
                                        </p:tgtEl>
                                      </p:cBhvr>
                                    </p:animEffect>
                                  </p:childTnLst>
                                </p:cTn>
                              </p:par>
                              <p:par>
                                <p:cTn id="179" presetID="10" presetClass="entr" presetSubtype="0" fill="hold" grpId="0" nodeType="withEffect">
                                  <p:stCondLst>
                                    <p:cond delay="0"/>
                                  </p:stCondLst>
                                  <p:childTnLst>
                                    <p:set>
                                      <p:cBhvr>
                                        <p:cTn id="180" dur="1" fill="hold">
                                          <p:stCondLst>
                                            <p:cond delay="0"/>
                                          </p:stCondLst>
                                        </p:cTn>
                                        <p:tgtEl>
                                          <p:spTgt spid="28"/>
                                        </p:tgtEl>
                                        <p:attrNameLst>
                                          <p:attrName>style.visibility</p:attrName>
                                        </p:attrNameLst>
                                      </p:cBhvr>
                                      <p:to>
                                        <p:strVal val="visible"/>
                                      </p:to>
                                    </p:set>
                                    <p:animEffect transition="in" filter="fade">
                                      <p:cBhvr>
                                        <p:cTn id="181" dur="500"/>
                                        <p:tgtEl>
                                          <p:spTgt spid="28"/>
                                        </p:tgtEl>
                                      </p:cBhvr>
                                    </p:animEffect>
                                  </p:childTnLst>
                                </p:cTn>
                              </p:par>
                              <p:par>
                                <p:cTn id="182" presetID="10" presetClass="entr" presetSubtype="0" fill="hold" grpId="0" nodeType="withEffect">
                                  <p:stCondLst>
                                    <p:cond delay="0"/>
                                  </p:stCondLst>
                                  <p:childTnLst>
                                    <p:set>
                                      <p:cBhvr>
                                        <p:cTn id="183" dur="1" fill="hold">
                                          <p:stCondLst>
                                            <p:cond delay="0"/>
                                          </p:stCondLst>
                                        </p:cTn>
                                        <p:tgtEl>
                                          <p:spTgt spid="58"/>
                                        </p:tgtEl>
                                        <p:attrNameLst>
                                          <p:attrName>style.visibility</p:attrName>
                                        </p:attrNameLst>
                                      </p:cBhvr>
                                      <p:to>
                                        <p:strVal val="visible"/>
                                      </p:to>
                                    </p:set>
                                    <p:animEffect transition="in" filter="fade">
                                      <p:cBhvr>
                                        <p:cTn id="184" dur="500"/>
                                        <p:tgtEl>
                                          <p:spTgt spid="58"/>
                                        </p:tgtEl>
                                      </p:cBhvr>
                                    </p:animEffect>
                                  </p:childTnLst>
                                </p:cTn>
                              </p:par>
                              <p:par>
                                <p:cTn id="185" presetID="10" presetClass="entr" presetSubtype="0" fill="hold" grpId="0" nodeType="withEffect">
                                  <p:stCondLst>
                                    <p:cond delay="0"/>
                                  </p:stCondLst>
                                  <p:childTnLst>
                                    <p:set>
                                      <p:cBhvr>
                                        <p:cTn id="186" dur="1" fill="hold">
                                          <p:stCondLst>
                                            <p:cond delay="0"/>
                                          </p:stCondLst>
                                        </p:cTn>
                                        <p:tgtEl>
                                          <p:spTgt spid="1033"/>
                                        </p:tgtEl>
                                        <p:attrNameLst>
                                          <p:attrName>style.visibility</p:attrName>
                                        </p:attrNameLst>
                                      </p:cBhvr>
                                      <p:to>
                                        <p:strVal val="visible"/>
                                      </p:to>
                                    </p:set>
                                    <p:animEffect transition="in" filter="fade">
                                      <p:cBhvr>
                                        <p:cTn id="187" dur="500"/>
                                        <p:tgtEl>
                                          <p:spTgt spid="1033"/>
                                        </p:tgtEl>
                                      </p:cBhvr>
                                    </p:animEffect>
                                  </p:childTnLst>
                                </p:cTn>
                              </p:par>
                              <p:par>
                                <p:cTn id="188" presetID="10" presetClass="entr" presetSubtype="0" fill="hold" nodeType="withEffect">
                                  <p:stCondLst>
                                    <p:cond delay="0"/>
                                  </p:stCondLst>
                                  <p:childTnLst>
                                    <p:set>
                                      <p:cBhvr>
                                        <p:cTn id="189" dur="1" fill="hold">
                                          <p:stCondLst>
                                            <p:cond delay="0"/>
                                          </p:stCondLst>
                                        </p:cTn>
                                        <p:tgtEl>
                                          <p:spTgt spid="1034"/>
                                        </p:tgtEl>
                                        <p:attrNameLst>
                                          <p:attrName>style.visibility</p:attrName>
                                        </p:attrNameLst>
                                      </p:cBhvr>
                                      <p:to>
                                        <p:strVal val="visible"/>
                                      </p:to>
                                    </p:set>
                                    <p:animEffect transition="in" filter="fade">
                                      <p:cBhvr>
                                        <p:cTn id="190" dur="500"/>
                                        <p:tgtEl>
                                          <p:spTgt spid="1034"/>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1036"/>
                                        </p:tgtEl>
                                        <p:attrNameLst>
                                          <p:attrName>style.visibility</p:attrName>
                                        </p:attrNameLst>
                                      </p:cBhvr>
                                      <p:to>
                                        <p:strVal val="visible"/>
                                      </p:to>
                                    </p:set>
                                    <p:animEffect transition="in" filter="fade">
                                      <p:cBhvr>
                                        <p:cTn id="193" dur="500"/>
                                        <p:tgtEl>
                                          <p:spTgt spid="1036"/>
                                        </p:tgtEl>
                                      </p:cBhvr>
                                    </p:animEffect>
                                  </p:childTnLst>
                                </p:cTn>
                              </p:par>
                              <p:par>
                                <p:cTn id="194" presetID="10" presetClass="entr" presetSubtype="0" fill="hold" nodeType="withEffect">
                                  <p:stCondLst>
                                    <p:cond delay="0"/>
                                  </p:stCondLst>
                                  <p:childTnLst>
                                    <p:set>
                                      <p:cBhvr>
                                        <p:cTn id="195" dur="1" fill="hold">
                                          <p:stCondLst>
                                            <p:cond delay="0"/>
                                          </p:stCondLst>
                                        </p:cTn>
                                        <p:tgtEl>
                                          <p:spTgt spid="1049"/>
                                        </p:tgtEl>
                                        <p:attrNameLst>
                                          <p:attrName>style.visibility</p:attrName>
                                        </p:attrNameLst>
                                      </p:cBhvr>
                                      <p:to>
                                        <p:strVal val="visible"/>
                                      </p:to>
                                    </p:set>
                                    <p:animEffect transition="in" filter="fade">
                                      <p:cBhvr>
                                        <p:cTn id="196" dur="500"/>
                                        <p:tgtEl>
                                          <p:spTgt spid="1049"/>
                                        </p:tgtEl>
                                      </p:cBhvr>
                                    </p:animEffect>
                                  </p:childTnLst>
                                </p:cTn>
                              </p:par>
                              <p:par>
                                <p:cTn id="197" presetID="10" presetClass="entr" presetSubtype="0" fill="hold" nodeType="withEffect">
                                  <p:stCondLst>
                                    <p:cond delay="0"/>
                                  </p:stCondLst>
                                  <p:childTnLst>
                                    <p:set>
                                      <p:cBhvr>
                                        <p:cTn id="198" dur="1" fill="hold">
                                          <p:stCondLst>
                                            <p:cond delay="0"/>
                                          </p:stCondLst>
                                        </p:cTn>
                                        <p:tgtEl>
                                          <p:spTgt spid="1052"/>
                                        </p:tgtEl>
                                        <p:attrNameLst>
                                          <p:attrName>style.visibility</p:attrName>
                                        </p:attrNameLst>
                                      </p:cBhvr>
                                      <p:to>
                                        <p:strVal val="visible"/>
                                      </p:to>
                                    </p:set>
                                    <p:animEffect transition="in" filter="fade">
                                      <p:cBhvr>
                                        <p:cTn id="199" dur="500"/>
                                        <p:tgtEl>
                                          <p:spTgt spid="1052"/>
                                        </p:tgtEl>
                                      </p:cBhvr>
                                    </p:animEffect>
                                  </p:childTnLst>
                                </p:cTn>
                              </p:par>
                              <p:par>
                                <p:cTn id="200" presetID="10" presetClass="entr" presetSubtype="0" fill="hold" grpId="0" nodeType="withEffect">
                                  <p:stCondLst>
                                    <p:cond delay="0"/>
                                  </p:stCondLst>
                                  <p:childTnLst>
                                    <p:set>
                                      <p:cBhvr>
                                        <p:cTn id="201" dur="1" fill="hold">
                                          <p:stCondLst>
                                            <p:cond delay="0"/>
                                          </p:stCondLst>
                                        </p:cTn>
                                        <p:tgtEl>
                                          <p:spTgt spid="39"/>
                                        </p:tgtEl>
                                        <p:attrNameLst>
                                          <p:attrName>style.visibility</p:attrName>
                                        </p:attrNameLst>
                                      </p:cBhvr>
                                      <p:to>
                                        <p:strVal val="visible"/>
                                      </p:to>
                                    </p:set>
                                    <p:animEffect transition="in" filter="fade">
                                      <p:cBhvr>
                                        <p:cTn id="202" dur="500"/>
                                        <p:tgtEl>
                                          <p:spTgt spid="39"/>
                                        </p:tgtEl>
                                      </p:cBhvr>
                                    </p:animEffect>
                                  </p:childTnLst>
                                </p:cTn>
                              </p:par>
                              <p:par>
                                <p:cTn id="203" presetID="10" presetClass="entr" presetSubtype="0" fill="hold" nodeType="withEffect">
                                  <p:stCondLst>
                                    <p:cond delay="0"/>
                                  </p:stCondLst>
                                  <p:childTnLst>
                                    <p:set>
                                      <p:cBhvr>
                                        <p:cTn id="204" dur="1" fill="hold">
                                          <p:stCondLst>
                                            <p:cond delay="0"/>
                                          </p:stCondLst>
                                        </p:cTn>
                                        <p:tgtEl>
                                          <p:spTgt spid="50"/>
                                        </p:tgtEl>
                                        <p:attrNameLst>
                                          <p:attrName>style.visibility</p:attrName>
                                        </p:attrNameLst>
                                      </p:cBhvr>
                                      <p:to>
                                        <p:strVal val="visible"/>
                                      </p:to>
                                    </p:set>
                                    <p:animEffect transition="in" filter="fade">
                                      <p:cBhvr>
                                        <p:cTn id="205" dur="500"/>
                                        <p:tgtEl>
                                          <p:spTgt spid="50"/>
                                        </p:tgtEl>
                                      </p:cBhvr>
                                    </p:animEffect>
                                  </p:childTnLst>
                                </p:cTn>
                              </p:par>
                              <p:par>
                                <p:cTn id="206" presetID="10" presetClass="entr" presetSubtype="0" fill="hold" grpId="0" nodeType="withEffect">
                                  <p:stCondLst>
                                    <p:cond delay="0"/>
                                  </p:stCondLst>
                                  <p:childTnLst>
                                    <p:set>
                                      <p:cBhvr>
                                        <p:cTn id="207" dur="1" fill="hold">
                                          <p:stCondLst>
                                            <p:cond delay="0"/>
                                          </p:stCondLst>
                                        </p:cTn>
                                        <p:tgtEl>
                                          <p:spTgt spid="57"/>
                                        </p:tgtEl>
                                        <p:attrNameLst>
                                          <p:attrName>style.visibility</p:attrName>
                                        </p:attrNameLst>
                                      </p:cBhvr>
                                      <p:to>
                                        <p:strVal val="visible"/>
                                      </p:to>
                                    </p:set>
                                    <p:animEffect transition="in" filter="fade">
                                      <p:cBhvr>
                                        <p:cTn id="208" dur="500"/>
                                        <p:tgtEl>
                                          <p:spTgt spid="57"/>
                                        </p:tgtEl>
                                      </p:cBhvr>
                                    </p:animEffect>
                                  </p:childTnLst>
                                </p:cTn>
                              </p:par>
                              <p:par>
                                <p:cTn id="209" presetID="10" presetClass="entr" presetSubtype="0" fill="hold" nodeType="withEffect">
                                  <p:stCondLst>
                                    <p:cond delay="0"/>
                                  </p:stCondLst>
                                  <p:childTnLst>
                                    <p:set>
                                      <p:cBhvr>
                                        <p:cTn id="210" dur="1" fill="hold">
                                          <p:stCondLst>
                                            <p:cond delay="0"/>
                                          </p:stCondLst>
                                        </p:cTn>
                                        <p:tgtEl>
                                          <p:spTgt spid="38"/>
                                        </p:tgtEl>
                                        <p:attrNameLst>
                                          <p:attrName>style.visibility</p:attrName>
                                        </p:attrNameLst>
                                      </p:cBhvr>
                                      <p:to>
                                        <p:strVal val="visible"/>
                                      </p:to>
                                    </p:set>
                                    <p:animEffect transition="in" filter="fade">
                                      <p:cBhvr>
                                        <p:cTn id="211" dur="500"/>
                                        <p:tgtEl>
                                          <p:spTgt spid="38"/>
                                        </p:tgtEl>
                                      </p:cBhvr>
                                    </p:animEffect>
                                  </p:childTnLst>
                                </p:cTn>
                              </p:par>
                              <p:par>
                                <p:cTn id="212" presetID="10" presetClass="entr" presetSubtype="0" fill="hold" nodeType="withEffect">
                                  <p:stCondLst>
                                    <p:cond delay="0"/>
                                  </p:stCondLst>
                                  <p:childTnLst>
                                    <p:set>
                                      <p:cBhvr>
                                        <p:cTn id="213" dur="1" fill="hold">
                                          <p:stCondLst>
                                            <p:cond delay="0"/>
                                          </p:stCondLst>
                                        </p:cTn>
                                        <p:tgtEl>
                                          <p:spTgt spid="49"/>
                                        </p:tgtEl>
                                        <p:attrNameLst>
                                          <p:attrName>style.visibility</p:attrName>
                                        </p:attrNameLst>
                                      </p:cBhvr>
                                      <p:to>
                                        <p:strVal val="visible"/>
                                      </p:to>
                                    </p:set>
                                    <p:animEffect transition="in" filter="fade">
                                      <p:cBhvr>
                                        <p:cTn id="214" dur="500"/>
                                        <p:tgtEl>
                                          <p:spTgt spid="49"/>
                                        </p:tgtEl>
                                      </p:cBhvr>
                                    </p:animEffect>
                                  </p:childTnLst>
                                </p:cTn>
                              </p:par>
                              <p:par>
                                <p:cTn id="215" presetID="10" presetClass="entr" presetSubtype="0" fill="hold" nodeType="withEffect">
                                  <p:stCondLst>
                                    <p:cond delay="0"/>
                                  </p:stCondLst>
                                  <p:childTnLst>
                                    <p:set>
                                      <p:cBhvr>
                                        <p:cTn id="216" dur="1" fill="hold">
                                          <p:stCondLst>
                                            <p:cond delay="0"/>
                                          </p:stCondLst>
                                        </p:cTn>
                                        <p:tgtEl>
                                          <p:spTgt spid="9"/>
                                        </p:tgtEl>
                                        <p:attrNameLst>
                                          <p:attrName>style.visibility</p:attrName>
                                        </p:attrNameLst>
                                      </p:cBhvr>
                                      <p:to>
                                        <p:strVal val="visible"/>
                                      </p:to>
                                    </p:set>
                                    <p:animEffect transition="in" filter="fade">
                                      <p:cBhvr>
                                        <p:cTn id="217" dur="500"/>
                                        <p:tgtEl>
                                          <p:spTgt spid="9"/>
                                        </p:tgtEl>
                                      </p:cBhvr>
                                    </p:animEffect>
                                  </p:childTnLst>
                                </p:cTn>
                              </p:par>
                              <p:par>
                                <p:cTn id="218" presetID="10" presetClass="entr" presetSubtype="0" fill="hold" nodeType="withEffect">
                                  <p:stCondLst>
                                    <p:cond delay="0"/>
                                  </p:stCondLst>
                                  <p:childTnLst>
                                    <p:set>
                                      <p:cBhvr>
                                        <p:cTn id="219" dur="1" fill="hold">
                                          <p:stCondLst>
                                            <p:cond delay="0"/>
                                          </p:stCondLst>
                                        </p:cTn>
                                        <p:tgtEl>
                                          <p:spTgt spid="10"/>
                                        </p:tgtEl>
                                        <p:attrNameLst>
                                          <p:attrName>style.visibility</p:attrName>
                                        </p:attrNameLst>
                                      </p:cBhvr>
                                      <p:to>
                                        <p:strVal val="visible"/>
                                      </p:to>
                                    </p:set>
                                    <p:animEffect transition="in" filter="fade">
                                      <p:cBhvr>
                                        <p:cTn id="2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1045" grpId="0" animBg="1"/>
      <p:bldP spid="47" grpId="0" animBg="1"/>
      <p:bldP spid="36" grpId="0" animBg="1"/>
      <p:bldP spid="16" grpId="0"/>
      <p:bldP spid="17" grpId="0"/>
      <p:bldP spid="18" grpId="0"/>
      <p:bldP spid="20" grpId="0"/>
      <p:bldP spid="21" grpId="0"/>
      <p:bldP spid="23" grpId="0"/>
      <p:bldP spid="24" grpId="0"/>
      <p:bldP spid="25" grpId="0"/>
      <p:bldP spid="26" grpId="0"/>
      <p:bldP spid="27" grpId="0"/>
      <p:bldP spid="28" grpId="0"/>
      <p:bldP spid="29" grpId="0"/>
      <p:bldP spid="32" grpId="0"/>
      <p:bldP spid="33" grpId="0"/>
      <p:bldP spid="37" grpId="0"/>
      <p:bldP spid="41" grpId="0"/>
      <p:bldP spid="45" grpId="0"/>
      <p:bldP spid="58" grpId="0"/>
      <p:bldP spid="1024" grpId="0"/>
      <p:bldP spid="1030" grpId="0"/>
      <p:bldP spid="1033" grpId="0"/>
      <p:bldP spid="1036" grpId="0"/>
      <p:bldP spid="1037" grpId="0"/>
      <p:bldP spid="51" grpId="0"/>
      <p:bldP spid="1064" grpId="0"/>
      <p:bldP spid="39" grpId="0"/>
      <p:bldP spid="57" grpId="0"/>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8D6ABD1-1ADD-840A-9AEF-B68BEB68CC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2C7C99-3297-7CD5-893E-5A459BCC2170}"/>
              </a:ext>
            </a:extLst>
          </p:cNvPr>
          <p:cNvSpPr>
            <a:spLocks noGrp="1"/>
          </p:cNvSpPr>
          <p:nvPr>
            <p:ph type="title" idx="4294967295"/>
          </p:nvPr>
        </p:nvSpPr>
        <p:spPr>
          <a:xfrm>
            <a:off x="587375" y="457200"/>
            <a:ext cx="11017250" cy="554038"/>
          </a:xfrm>
        </p:spPr>
        <p:txBody>
          <a:bodyPr/>
          <a:lstStyle/>
          <a:p>
            <a:pPr algn="ctr"/>
            <a:r>
              <a:rPr lang="en-US"/>
              <a:t>SQL Server 2025</a:t>
            </a:r>
          </a:p>
        </p:txBody>
      </p:sp>
      <p:sp>
        <p:nvSpPr>
          <p:cNvPr id="11" name="TextBox 10">
            <a:extLst>
              <a:ext uri="{FF2B5EF4-FFF2-40B4-BE49-F238E27FC236}">
                <a16:creationId xmlns:a16="http://schemas.microsoft.com/office/drawing/2014/main" id="{FED75E1B-8F8C-796B-AC83-10E728D307BE}"/>
              </a:ext>
            </a:extLst>
          </p:cNvPr>
          <p:cNvSpPr txBox="1"/>
          <p:nvPr/>
        </p:nvSpPr>
        <p:spPr>
          <a:xfrm>
            <a:off x="1948145" y="997206"/>
            <a:ext cx="8136382" cy="461665"/>
          </a:xfrm>
          <a:prstGeom prst="rect">
            <a:avLst/>
          </a:prstGeom>
          <a:noFill/>
        </p:spPr>
        <p:txBody>
          <a:bodyPr wrap="square">
            <a:spAutoFit/>
          </a:body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50" normalizeH="0" baseline="0" noProof="0">
                <a:ln w="3175">
                  <a:noFill/>
                </a:ln>
                <a:gradFill flip="none" rotWithShape="1">
                  <a:gsLst>
                    <a:gs pos="0">
                      <a:srgbClr val="73262F"/>
                    </a:gs>
                    <a:gs pos="80000">
                      <a:srgbClr val="2A446F"/>
                    </a:gs>
                  </a:gsLst>
                  <a:path path="circle">
                    <a:fillToRect l="100000" t="100000"/>
                  </a:path>
                  <a:tileRect r="-100000" b="-100000"/>
                </a:gradFill>
                <a:effectLst/>
                <a:uLnTx/>
                <a:uFillTx/>
                <a:latin typeface="Segoe UI Variable Display Semibold" pitchFamily="2" charset="0"/>
                <a:ea typeface="+mn-ea"/>
                <a:cs typeface="Segoe UI" pitchFamily="34" charset="0"/>
              </a:rPr>
              <a:t>The AI-ready enterprise database from ground to cloud</a:t>
            </a:r>
          </a:p>
        </p:txBody>
      </p:sp>
      <p:sp>
        <p:nvSpPr>
          <p:cNvPr id="20" name="Rectangle: Rounded Corners 135">
            <a:extLst>
              <a:ext uri="{FF2B5EF4-FFF2-40B4-BE49-F238E27FC236}">
                <a16:creationId xmlns:a16="http://schemas.microsoft.com/office/drawing/2014/main" id="{FB69EDD5-7CE0-E8F7-CEE4-FF52C9A9553C}"/>
              </a:ext>
              <a:ext uri="{C183D7F6-B498-43B3-948B-1728B52AA6E4}">
                <adec:decorative xmlns:adec="http://schemas.microsoft.com/office/drawing/2017/decorative" val="1"/>
              </a:ext>
            </a:extLst>
          </p:cNvPr>
          <p:cNvSpPr>
            <a:spLocks/>
          </p:cNvSpPr>
          <p:nvPr/>
        </p:nvSpPr>
        <p:spPr bwMode="auto">
          <a:xfrm>
            <a:off x="1640412" y="1579156"/>
            <a:ext cx="2386800" cy="1916008"/>
          </a:xfrm>
          <a:prstGeom prst="roundRect">
            <a:avLst>
              <a:gd name="adj" fmla="val 9199"/>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3" name="Picture 12" descr="OpenAI begins publicly tracking AI model efficiency | VentureBeat">
            <a:extLst>
              <a:ext uri="{FF2B5EF4-FFF2-40B4-BE49-F238E27FC236}">
                <a16:creationId xmlns:a16="http://schemas.microsoft.com/office/drawing/2014/main" id="{147CE1EB-497B-AF0D-F3CA-6BCF1410784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335" r="34335" b="40681"/>
          <a:stretch/>
        </p:blipFill>
        <p:spPr bwMode="auto">
          <a:xfrm>
            <a:off x="2952920" y="1822475"/>
            <a:ext cx="427772" cy="404967"/>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descr="Llama icon">
            <a:extLst>
              <a:ext uri="{FF2B5EF4-FFF2-40B4-BE49-F238E27FC236}">
                <a16:creationId xmlns:a16="http://schemas.microsoft.com/office/drawing/2014/main" id="{CF26E69D-51C9-16B0-2B09-5B40CC408BEF}"/>
              </a:ext>
            </a:extLst>
          </p:cNvPr>
          <p:cNvPicPr>
            <a:picLocks noChangeAspect="1"/>
          </p:cNvPicPr>
          <p:nvPr/>
        </p:nvPicPr>
        <p:blipFill>
          <a:blip r:embed="rId4"/>
          <a:stretch>
            <a:fillRect/>
          </a:stretch>
        </p:blipFill>
        <p:spPr>
          <a:xfrm>
            <a:off x="1867222" y="2321488"/>
            <a:ext cx="909179" cy="477319"/>
          </a:xfrm>
          <a:prstGeom prst="rect">
            <a:avLst/>
          </a:prstGeom>
        </p:spPr>
      </p:pic>
      <p:sp>
        <p:nvSpPr>
          <p:cNvPr id="48" name="TextBox 47">
            <a:extLst>
              <a:ext uri="{FF2B5EF4-FFF2-40B4-BE49-F238E27FC236}">
                <a16:creationId xmlns:a16="http://schemas.microsoft.com/office/drawing/2014/main" id="{5726ED6F-4CAB-2AC6-12F6-B0541163E786}"/>
              </a:ext>
            </a:extLst>
          </p:cNvPr>
          <p:cNvSpPr txBox="1"/>
          <p:nvPr/>
        </p:nvSpPr>
        <p:spPr>
          <a:xfrm>
            <a:off x="2373365" y="2981098"/>
            <a:ext cx="920894" cy="246221"/>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AI built-in</a:t>
            </a:r>
          </a:p>
        </p:txBody>
      </p:sp>
      <p:sp>
        <p:nvSpPr>
          <p:cNvPr id="21" name="Rectangle: Rounded Corners 135">
            <a:extLst>
              <a:ext uri="{FF2B5EF4-FFF2-40B4-BE49-F238E27FC236}">
                <a16:creationId xmlns:a16="http://schemas.microsoft.com/office/drawing/2014/main" id="{559774FD-6215-BD41-FF01-A3A14F2D7658}"/>
              </a:ext>
              <a:ext uri="{C183D7F6-B498-43B3-948B-1728B52AA6E4}">
                <adec:decorative xmlns:adec="http://schemas.microsoft.com/office/drawing/2017/decorative" val="1"/>
              </a:ext>
            </a:extLst>
          </p:cNvPr>
          <p:cNvSpPr>
            <a:spLocks/>
          </p:cNvSpPr>
          <p:nvPr/>
        </p:nvSpPr>
        <p:spPr bwMode="auto">
          <a:xfrm>
            <a:off x="8164961" y="1579156"/>
            <a:ext cx="2386627" cy="1920240"/>
          </a:xfrm>
          <a:prstGeom prst="roundRect">
            <a:avLst>
              <a:gd name="adj" fmla="val 9137"/>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68" name="Picture 67" descr="Icon&#10;&#10;Description automatically generated">
            <a:extLst>
              <a:ext uri="{FF2B5EF4-FFF2-40B4-BE49-F238E27FC236}">
                <a16:creationId xmlns:a16="http://schemas.microsoft.com/office/drawing/2014/main" id="{4583F25D-B0B1-FA54-699C-08CC4736385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90675" y="1850230"/>
            <a:ext cx="423570" cy="423570"/>
          </a:xfrm>
          <a:prstGeom prst="rect">
            <a:avLst/>
          </a:prstGeom>
        </p:spPr>
      </p:pic>
      <p:pic>
        <p:nvPicPr>
          <p:cNvPr id="4" name="Picture 3" descr="A logo with a black background&#10;&#10;Description automatically generated">
            <a:extLst>
              <a:ext uri="{FF2B5EF4-FFF2-40B4-BE49-F238E27FC236}">
                <a16:creationId xmlns:a16="http://schemas.microsoft.com/office/drawing/2014/main" id="{BB2101DA-9C2A-B478-C560-5486B99563ED}"/>
              </a:ext>
            </a:extLst>
          </p:cNvPr>
          <p:cNvPicPr>
            <a:picLocks noChangeAspect="1"/>
          </p:cNvPicPr>
          <p:nvPr/>
        </p:nvPicPr>
        <p:blipFill>
          <a:blip r:embed="rId6"/>
          <a:stretch>
            <a:fillRect/>
          </a:stretch>
        </p:blipFill>
        <p:spPr>
          <a:xfrm>
            <a:off x="8619353" y="2387654"/>
            <a:ext cx="419100" cy="419100"/>
          </a:xfrm>
          <a:prstGeom prst="rect">
            <a:avLst/>
          </a:prstGeom>
        </p:spPr>
      </p:pic>
      <p:pic>
        <p:nvPicPr>
          <p:cNvPr id="69" name="Picture 68" descr="Logo, company name&#10;&#10;Description automatically generated">
            <a:extLst>
              <a:ext uri="{FF2B5EF4-FFF2-40B4-BE49-F238E27FC236}">
                <a16:creationId xmlns:a16="http://schemas.microsoft.com/office/drawing/2014/main" id="{1CD53A56-C0D0-B0E9-AAF7-3E9E1496116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916" r="-7916"/>
          <a:stretch/>
        </p:blipFill>
        <p:spPr>
          <a:xfrm>
            <a:off x="9201948" y="2444306"/>
            <a:ext cx="401025" cy="346891"/>
          </a:xfrm>
          <a:prstGeom prst="rect">
            <a:avLst/>
          </a:prstGeom>
          <a:noFill/>
          <a:ln>
            <a:noFill/>
          </a:ln>
          <a:effectLst/>
        </p:spPr>
      </p:pic>
      <p:pic>
        <p:nvPicPr>
          <p:cNvPr id="71" name="Graphic 70">
            <a:extLst>
              <a:ext uri="{FF2B5EF4-FFF2-40B4-BE49-F238E27FC236}">
                <a16:creationId xmlns:a16="http://schemas.microsoft.com/office/drawing/2014/main" id="{1127C283-5782-FAF4-31EC-6A823615188B}"/>
              </a:ext>
              <a:ext uri="{C183D7F6-B498-43B3-948B-1728B52AA6E4}">
                <adec:decorative xmlns:adec="http://schemas.microsoft.com/office/drawing/2017/decorative" val="1"/>
              </a:ext>
            </a:extLst>
          </p:cNvPr>
          <p:cNvPicPr>
            <a:picLocks noChangeAspect="1"/>
          </p:cNvPicPr>
          <p:nvPr/>
        </p:nvPicPr>
        <p:blipFill rotWithShape="1">
          <a:blip r:embed="rId8">
            <a:extLst>
              <a:ext uri="{96DAC541-7B7A-43D3-8B79-37D633B846F1}">
                <asvg:svgBlip xmlns:asvg="http://schemas.microsoft.com/office/drawing/2016/SVG/main" r:embed="rId9"/>
              </a:ext>
            </a:extLst>
          </a:blip>
          <a:srcRect l="-7916" r="-7916"/>
          <a:stretch/>
        </p:blipFill>
        <p:spPr>
          <a:xfrm>
            <a:off x="9674548" y="2393450"/>
            <a:ext cx="519624" cy="448602"/>
          </a:xfrm>
          <a:prstGeom prst="rect">
            <a:avLst/>
          </a:prstGeom>
        </p:spPr>
      </p:pic>
      <p:sp>
        <p:nvSpPr>
          <p:cNvPr id="56" name="TextBox 55">
            <a:extLst>
              <a:ext uri="{FF2B5EF4-FFF2-40B4-BE49-F238E27FC236}">
                <a16:creationId xmlns:a16="http://schemas.microsoft.com/office/drawing/2014/main" id="{B624ADFB-57A6-6C8B-E2B8-805808363766}"/>
              </a:ext>
            </a:extLst>
          </p:cNvPr>
          <p:cNvSpPr txBox="1"/>
          <p:nvPr/>
        </p:nvSpPr>
        <p:spPr>
          <a:xfrm>
            <a:off x="8461746" y="2928859"/>
            <a:ext cx="1793056" cy="492443"/>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Integrate your data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with Fabric</a:t>
            </a:r>
          </a:p>
        </p:txBody>
      </p:sp>
      <p:sp>
        <p:nvSpPr>
          <p:cNvPr id="22" name="Rectangle: Rounded Corners 135">
            <a:extLst>
              <a:ext uri="{FF2B5EF4-FFF2-40B4-BE49-F238E27FC236}">
                <a16:creationId xmlns:a16="http://schemas.microsoft.com/office/drawing/2014/main" id="{B206BA7B-A1D0-F450-6ABB-A64CF122F1C4}"/>
              </a:ext>
              <a:ext uri="{C183D7F6-B498-43B3-948B-1728B52AA6E4}">
                <adec:decorative xmlns:adec="http://schemas.microsoft.com/office/drawing/2017/decorative" val="1"/>
              </a:ext>
            </a:extLst>
          </p:cNvPr>
          <p:cNvSpPr>
            <a:spLocks/>
          </p:cNvSpPr>
          <p:nvPr/>
        </p:nvSpPr>
        <p:spPr bwMode="auto">
          <a:xfrm>
            <a:off x="4902600" y="1579156"/>
            <a:ext cx="2386800" cy="1916008"/>
          </a:xfrm>
          <a:prstGeom prst="roundRect">
            <a:avLst>
              <a:gd name="adj" fmla="val 9199"/>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76" name="Picture 12" descr="json Vector Icons free download in SVG, PNG Format">
            <a:extLst>
              <a:ext uri="{FF2B5EF4-FFF2-40B4-BE49-F238E27FC236}">
                <a16:creationId xmlns:a16="http://schemas.microsoft.com/office/drawing/2014/main" id="{C6188844-8500-0398-15BD-B33C3187BA7A}"/>
              </a:ext>
            </a:extLst>
          </p:cNvPr>
          <p:cNvPicPr>
            <a:picLocks noChangeAspect="1" noChangeArrowheads="1"/>
          </p:cNvPicPr>
          <p:nvPr/>
        </p:nvPicPr>
        <p:blipFill>
          <a:blip r:embed="rId10" cstate="print">
            <a:extLst>
              <a:ext uri="{BEBA8EAE-BF5A-486C-A8C5-ECC9F3942E4B}">
                <a14:imgProps xmlns:a14="http://schemas.microsoft.com/office/drawing/2010/main">
                  <a14:imgLayer r:embed="rId11">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5150058" y="1863116"/>
            <a:ext cx="376219" cy="376219"/>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76">
            <a:extLst>
              <a:ext uri="{FF2B5EF4-FFF2-40B4-BE49-F238E27FC236}">
                <a16:creationId xmlns:a16="http://schemas.microsoft.com/office/drawing/2014/main" id="{C1FB5C0F-77C1-2455-B1DD-4669180A06C5}"/>
              </a:ext>
              <a:ext uri="{C183D7F6-B498-43B3-948B-1728B52AA6E4}">
                <adec:decorative xmlns:adec="http://schemas.microsoft.com/office/drawing/2017/decorative" val="1"/>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862410" y="1859817"/>
            <a:ext cx="382817" cy="382817"/>
          </a:xfrm>
          <a:prstGeom prst="rect">
            <a:avLst/>
          </a:prstGeom>
          <a:noFill/>
          <a:extLst>
            <a:ext uri="{909E8E84-426E-40DD-AFC4-6F175D3DCCD1}">
              <a14:hiddenFill xmlns:a14="http://schemas.microsoft.com/office/drawing/2010/main">
                <a:solidFill>
                  <a:srgbClr val="FFFFFF"/>
                </a:solidFill>
              </a14:hiddenFill>
            </a:ext>
          </a:extLst>
        </p:spPr>
      </p:pic>
      <p:grpSp>
        <p:nvGrpSpPr>
          <p:cNvPr id="72" name="Group 71" descr="Document and SQL database graphic encased in brackets">
            <a:extLst>
              <a:ext uri="{FF2B5EF4-FFF2-40B4-BE49-F238E27FC236}">
                <a16:creationId xmlns:a16="http://schemas.microsoft.com/office/drawing/2014/main" id="{837CC208-25BF-CC3C-5C94-993710B0ACAA}"/>
              </a:ext>
            </a:extLst>
          </p:cNvPr>
          <p:cNvGrpSpPr>
            <a:grpSpLocks noChangeAspect="1"/>
          </p:cNvGrpSpPr>
          <p:nvPr/>
        </p:nvGrpSpPr>
        <p:grpSpPr>
          <a:xfrm>
            <a:off x="6579245" y="1859817"/>
            <a:ext cx="382817" cy="382817"/>
            <a:chOff x="9535761" y="257664"/>
            <a:chExt cx="2275237" cy="2275237"/>
          </a:xfrm>
        </p:grpSpPr>
        <p:pic>
          <p:nvPicPr>
            <p:cNvPr id="73" name="Picture 72">
              <a:extLst>
                <a:ext uri="{FF2B5EF4-FFF2-40B4-BE49-F238E27FC236}">
                  <a16:creationId xmlns:a16="http://schemas.microsoft.com/office/drawing/2014/main" id="{64A2A940-8BF5-9B6C-53E2-CD65896DD334}"/>
                </a:ext>
              </a:extLst>
            </p:cNvPr>
            <p:cNvPicPr>
              <a:picLocks noChangeAspect="1"/>
            </p:cNvPicPr>
            <p:nvPr/>
          </p:nvPicPr>
          <p:blipFill>
            <a:blip r:embed="rId13"/>
            <a:stretch>
              <a:fillRect/>
            </a:stretch>
          </p:blipFill>
          <p:spPr>
            <a:xfrm>
              <a:off x="9535761" y="257664"/>
              <a:ext cx="2275237" cy="2275237"/>
            </a:xfrm>
            <a:prstGeom prst="rect">
              <a:avLst/>
            </a:prstGeom>
          </p:spPr>
        </p:pic>
        <p:pic>
          <p:nvPicPr>
            <p:cNvPr id="74" name="Graphic 90">
              <a:extLst>
                <a:ext uri="{FF2B5EF4-FFF2-40B4-BE49-F238E27FC236}">
                  <a16:creationId xmlns:a16="http://schemas.microsoft.com/office/drawing/2014/main" id="{8DEDEEEF-3EA5-7933-FB24-A86D14D3336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0258062" y="1492854"/>
              <a:ext cx="830632" cy="790708"/>
            </a:xfrm>
            <a:prstGeom prst="rect">
              <a:avLst/>
            </a:prstGeom>
          </p:spPr>
        </p:pic>
        <p:pic>
          <p:nvPicPr>
            <p:cNvPr id="75" name="Graphic 74" descr="Document outline">
              <a:extLst>
                <a:ext uri="{FF2B5EF4-FFF2-40B4-BE49-F238E27FC236}">
                  <a16:creationId xmlns:a16="http://schemas.microsoft.com/office/drawing/2014/main" id="{240D1E0F-B690-075B-B034-9DC964BEB961}"/>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a:off x="10276883" y="511759"/>
              <a:ext cx="792997" cy="792997"/>
            </a:xfrm>
            <a:prstGeom prst="rect">
              <a:avLst/>
            </a:prstGeom>
          </p:spPr>
        </p:pic>
      </p:grpSp>
      <p:pic>
        <p:nvPicPr>
          <p:cNvPr id="1026" name="Picture 2" descr="The Data School - Regular Expressions (Regex) for complete beginners">
            <a:extLst>
              <a:ext uri="{FF2B5EF4-FFF2-40B4-BE49-F238E27FC236}">
                <a16:creationId xmlns:a16="http://schemas.microsoft.com/office/drawing/2014/main" id="{BB1D0B9C-0BF3-74D7-CBA1-8325E30EB4FB}"/>
              </a:ext>
            </a:extLst>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5524443" y="2412200"/>
            <a:ext cx="348429" cy="3484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B563D68-1931-CD3B-DF73-2A652FA0C434}"/>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rcRect/>
          <a:stretch/>
        </p:blipFill>
        <p:spPr>
          <a:xfrm>
            <a:off x="6335348" y="2412200"/>
            <a:ext cx="348429" cy="348429"/>
          </a:xfrm>
          <a:prstGeom prst="rect">
            <a:avLst/>
          </a:prstGeom>
        </p:spPr>
      </p:pic>
      <p:sp>
        <p:nvSpPr>
          <p:cNvPr id="64" name="TextBox 63">
            <a:extLst>
              <a:ext uri="{FF2B5EF4-FFF2-40B4-BE49-F238E27FC236}">
                <a16:creationId xmlns:a16="http://schemas.microsoft.com/office/drawing/2014/main" id="{241D66AD-7DEE-B705-CB74-AAD0CF328156}"/>
              </a:ext>
            </a:extLst>
          </p:cNvPr>
          <p:cNvSpPr txBox="1"/>
          <p:nvPr/>
        </p:nvSpPr>
        <p:spPr>
          <a:xfrm>
            <a:off x="5106071" y="2918069"/>
            <a:ext cx="1979859" cy="49244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Develop modern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data applications</a:t>
            </a:r>
          </a:p>
        </p:txBody>
      </p:sp>
      <p:sp>
        <p:nvSpPr>
          <p:cNvPr id="23" name="Rectangle: Rounded Corners 135">
            <a:extLst>
              <a:ext uri="{FF2B5EF4-FFF2-40B4-BE49-F238E27FC236}">
                <a16:creationId xmlns:a16="http://schemas.microsoft.com/office/drawing/2014/main" id="{E40D6F5A-A255-B01B-84C3-FBD63F0735B7}"/>
              </a:ext>
              <a:ext uri="{C183D7F6-B498-43B3-948B-1728B52AA6E4}">
                <adec:decorative xmlns:adec="http://schemas.microsoft.com/office/drawing/2017/decorative" val="1"/>
              </a:ext>
            </a:extLst>
          </p:cNvPr>
          <p:cNvSpPr>
            <a:spLocks/>
          </p:cNvSpPr>
          <p:nvPr/>
        </p:nvSpPr>
        <p:spPr bwMode="auto">
          <a:xfrm>
            <a:off x="583406" y="3633247"/>
            <a:ext cx="4419600" cy="1168131"/>
          </a:xfrm>
          <a:prstGeom prst="roundRect">
            <a:avLst>
              <a:gd name="adj" fmla="val 14503"/>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pic>
        <p:nvPicPr>
          <p:cNvPr id="86" name="Graphic 85">
            <a:extLst>
              <a:ext uri="{FF2B5EF4-FFF2-40B4-BE49-F238E27FC236}">
                <a16:creationId xmlns:a16="http://schemas.microsoft.com/office/drawing/2014/main" id="{1031ECA6-D1F0-80FB-7E7C-2131B930E501}"/>
              </a:ext>
              <a:ext uri="{C183D7F6-B498-43B3-948B-1728B52AA6E4}">
                <adec:decorative xmlns:adec="http://schemas.microsoft.com/office/drawing/2017/decorative" val="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556784" y="3771866"/>
            <a:ext cx="500502" cy="500502"/>
          </a:xfrm>
          <a:prstGeom prst="rect">
            <a:avLst/>
          </a:prstGeom>
        </p:spPr>
      </p:pic>
      <p:pic>
        <p:nvPicPr>
          <p:cNvPr id="94" name="Graphic 93">
            <a:extLst>
              <a:ext uri="{FF2B5EF4-FFF2-40B4-BE49-F238E27FC236}">
                <a16:creationId xmlns:a16="http://schemas.microsoft.com/office/drawing/2014/main" id="{D5BD6A1B-9BA3-DA93-8CEE-BF82DF23B868}"/>
              </a:ext>
              <a:ext uri="{C183D7F6-B498-43B3-948B-1728B52AA6E4}">
                <adec:decorative xmlns:adec="http://schemas.microsoft.com/office/drawing/2017/decorative" val="1"/>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2545613" y="3771866"/>
            <a:ext cx="500503" cy="500503"/>
          </a:xfrm>
          <a:prstGeom prst="rect">
            <a:avLst/>
          </a:prstGeom>
        </p:spPr>
      </p:pic>
      <p:pic>
        <p:nvPicPr>
          <p:cNvPr id="96" name="Picture 4" descr="Shield">
            <a:extLst>
              <a:ext uri="{FF2B5EF4-FFF2-40B4-BE49-F238E27FC236}">
                <a16:creationId xmlns:a16="http://schemas.microsoft.com/office/drawing/2014/main" id="{262EF198-F66F-F832-C273-F1330E391B1C}"/>
              </a:ext>
            </a:extLst>
          </p:cNvPr>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3281090" y="3746906"/>
            <a:ext cx="825634" cy="550422"/>
          </a:xfrm>
          <a:prstGeom prst="rect">
            <a:avLst/>
          </a:prstGeom>
          <a:noFill/>
          <a:extLst>
            <a:ext uri="{909E8E84-426E-40DD-AFC4-6F175D3DCCD1}">
              <a14:hiddenFill xmlns:a14="http://schemas.microsoft.com/office/drawing/2010/main">
                <a:solidFill>
                  <a:srgbClr val="FFFFFF"/>
                </a:solidFill>
              </a14:hiddenFill>
            </a:ext>
          </a:extLst>
        </p:spPr>
      </p:pic>
      <p:sp>
        <p:nvSpPr>
          <p:cNvPr id="85" name="TextBox 84">
            <a:extLst>
              <a:ext uri="{FF2B5EF4-FFF2-40B4-BE49-F238E27FC236}">
                <a16:creationId xmlns:a16="http://schemas.microsoft.com/office/drawing/2014/main" id="{6C0B2C5D-4D2F-6166-67E7-10EDB492697D}"/>
              </a:ext>
            </a:extLst>
          </p:cNvPr>
          <p:cNvSpPr txBox="1"/>
          <p:nvPr/>
        </p:nvSpPr>
        <p:spPr>
          <a:xfrm>
            <a:off x="1952130" y="4409777"/>
            <a:ext cx="1617239" cy="246221"/>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Secure by default</a:t>
            </a:r>
          </a:p>
        </p:txBody>
      </p:sp>
      <p:sp>
        <p:nvSpPr>
          <p:cNvPr id="24" name="Rectangle: Rounded Corners 135">
            <a:extLst>
              <a:ext uri="{FF2B5EF4-FFF2-40B4-BE49-F238E27FC236}">
                <a16:creationId xmlns:a16="http://schemas.microsoft.com/office/drawing/2014/main" id="{AF354532-BC3B-2644-E628-2FBA0D482846}"/>
              </a:ext>
              <a:ext uri="{C183D7F6-B498-43B3-948B-1728B52AA6E4}">
                <adec:decorative xmlns:adec="http://schemas.microsoft.com/office/drawing/2017/decorative" val="1"/>
              </a:ext>
            </a:extLst>
          </p:cNvPr>
          <p:cNvSpPr>
            <a:spLocks/>
          </p:cNvSpPr>
          <p:nvPr/>
        </p:nvSpPr>
        <p:spPr bwMode="auto">
          <a:xfrm>
            <a:off x="7188994" y="3633247"/>
            <a:ext cx="4419600" cy="1168131"/>
          </a:xfrm>
          <a:prstGeom prst="roundRect">
            <a:avLst>
              <a:gd name="adj" fmla="val 14778"/>
            </a:avLst>
          </a:prstGeom>
          <a:noFill/>
          <a:ln w="12700" cap="rnd">
            <a:solidFill>
              <a:srgbClr val="000000">
                <a:alpha val="50000"/>
              </a:srgb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grpSp>
        <p:nvGrpSpPr>
          <p:cNvPr id="127" name="Group 126">
            <a:extLst>
              <a:ext uri="{FF2B5EF4-FFF2-40B4-BE49-F238E27FC236}">
                <a16:creationId xmlns:a16="http://schemas.microsoft.com/office/drawing/2014/main" id="{782E32B0-C700-C68B-C150-7DC463D3BDA3}"/>
              </a:ext>
              <a:ext uri="{C183D7F6-B498-43B3-948B-1728B52AA6E4}">
                <adec:decorative xmlns:adec="http://schemas.microsoft.com/office/drawing/2017/decorative" val="1"/>
              </a:ext>
            </a:extLst>
          </p:cNvPr>
          <p:cNvGrpSpPr/>
          <p:nvPr/>
        </p:nvGrpSpPr>
        <p:grpSpPr>
          <a:xfrm>
            <a:off x="9179708" y="3851972"/>
            <a:ext cx="369338" cy="340291"/>
            <a:chOff x="697152" y="3560279"/>
            <a:chExt cx="430538" cy="406298"/>
          </a:xfrm>
        </p:grpSpPr>
        <p:sp>
          <p:nvSpPr>
            <p:cNvPr id="1024" name="Freeform 6">
              <a:extLst>
                <a:ext uri="{FF2B5EF4-FFF2-40B4-BE49-F238E27FC236}">
                  <a16:creationId xmlns:a16="http://schemas.microsoft.com/office/drawing/2014/main" id="{33E4EB77-F52A-7CDD-4039-CACAA88A2CE7}"/>
                </a:ext>
              </a:extLst>
            </p:cNvPr>
            <p:cNvSpPr>
              <a:spLocks/>
            </p:cNvSpPr>
            <p:nvPr/>
          </p:nvSpPr>
          <p:spPr bwMode="auto">
            <a:xfrm rot="2171515">
              <a:off x="834819" y="3791198"/>
              <a:ext cx="190155" cy="175379"/>
            </a:xfrm>
            <a:custGeom>
              <a:avLst/>
              <a:gdLst>
                <a:gd name="T0" fmla="*/ 0 w 147"/>
                <a:gd name="T1" fmla="*/ 125 h 129"/>
                <a:gd name="T2" fmla="*/ 32 w 147"/>
                <a:gd name="T3" fmla="*/ 129 h 129"/>
                <a:gd name="T4" fmla="*/ 147 w 147"/>
                <a:gd name="T5" fmla="*/ 14 h 129"/>
                <a:gd name="T6" fmla="*/ 146 w 147"/>
                <a:gd name="T7" fmla="*/ 0 h 129"/>
              </a:gdLst>
              <a:ahLst/>
              <a:cxnLst>
                <a:cxn ang="0">
                  <a:pos x="T0" y="T1"/>
                </a:cxn>
                <a:cxn ang="0">
                  <a:pos x="T2" y="T3"/>
                </a:cxn>
                <a:cxn ang="0">
                  <a:pos x="T4" y="T5"/>
                </a:cxn>
                <a:cxn ang="0">
                  <a:pos x="T6" y="T7"/>
                </a:cxn>
              </a:cxnLst>
              <a:rect l="0" t="0" r="r" b="b"/>
              <a:pathLst>
                <a:path w="147" h="129">
                  <a:moveTo>
                    <a:pt x="0" y="125"/>
                  </a:moveTo>
                  <a:cubicBezTo>
                    <a:pt x="10" y="127"/>
                    <a:pt x="21" y="129"/>
                    <a:pt x="32" y="129"/>
                  </a:cubicBezTo>
                  <a:cubicBezTo>
                    <a:pt x="96" y="129"/>
                    <a:pt x="147" y="77"/>
                    <a:pt x="147" y="14"/>
                  </a:cubicBezTo>
                  <a:cubicBezTo>
                    <a:pt x="147" y="9"/>
                    <a:pt x="147" y="4"/>
                    <a:pt x="146" y="0"/>
                  </a:cubicBezTo>
                </a:path>
              </a:pathLst>
            </a:custGeom>
            <a:noFill/>
            <a:ln w="19050" cap="flat">
              <a:gradFill>
                <a:gsLst>
                  <a:gs pos="0">
                    <a:schemeClr val="accent3"/>
                  </a:gs>
                  <a:gs pos="100000">
                    <a:schemeClr val="accent1"/>
                  </a:gs>
                </a:gsLst>
                <a:lin ang="5400000" scaled="1"/>
              </a:gradFill>
              <a:prstDash val="solid"/>
              <a:miter lim="800000"/>
              <a:headEnd type="triangle"/>
              <a:tailEnd type="none"/>
            </a:ln>
            <a:extLst>
              <a:ext uri="{909E8E84-426E-40DD-AFC4-6F175D3DCCD1}">
                <a14:hiddenFill xmlns:a14="http://schemas.microsoft.com/office/drawing/2010/main">
                  <a:solidFill>
                    <a:srgbClr val="FFFFFF"/>
                  </a:solidFill>
                </a14:hiddenFill>
              </a:ext>
            </a:extLst>
          </p:spPr>
          <p:txBody>
            <a:bodyPr vert="horz" wrap="square" lIns="91427" tIns="45713" rIns="91427" bIns="45713" numCol="1" anchor="t" anchorCtr="0" compatLnSpc="1">
              <a:prstTxWarp prst="textNoShape">
                <a:avLst/>
              </a:prstTxWarp>
            </a:bodyPr>
            <a:lstStyle/>
            <a:p>
              <a:pPr marL="0" marR="0" lvl="0" indent="0" algn="l" defTabSz="914225"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1025" name="Freeform 5">
              <a:extLst>
                <a:ext uri="{FF2B5EF4-FFF2-40B4-BE49-F238E27FC236}">
                  <a16:creationId xmlns:a16="http://schemas.microsoft.com/office/drawing/2014/main" id="{BB9FE140-C548-D95F-CCF3-8AF971195057}"/>
                </a:ext>
              </a:extLst>
            </p:cNvPr>
            <p:cNvSpPr>
              <a:spLocks/>
            </p:cNvSpPr>
            <p:nvPr/>
          </p:nvSpPr>
          <p:spPr bwMode="auto">
            <a:xfrm rot="2978489">
              <a:off x="841712" y="3563270"/>
              <a:ext cx="176369" cy="170388"/>
            </a:xfrm>
            <a:custGeom>
              <a:avLst/>
              <a:gdLst>
                <a:gd name="T0" fmla="*/ 1 w 130"/>
                <a:gd name="T1" fmla="*/ 132 h 132"/>
                <a:gd name="T2" fmla="*/ 0 w 130"/>
                <a:gd name="T3" fmla="*/ 115 h 132"/>
                <a:gd name="T4" fmla="*/ 115 w 130"/>
                <a:gd name="T5" fmla="*/ 0 h 132"/>
                <a:gd name="T6" fmla="*/ 130 w 130"/>
                <a:gd name="T7" fmla="*/ 0 h 132"/>
              </a:gdLst>
              <a:ahLst/>
              <a:cxnLst>
                <a:cxn ang="0">
                  <a:pos x="T0" y="T1"/>
                </a:cxn>
                <a:cxn ang="0">
                  <a:pos x="T2" y="T3"/>
                </a:cxn>
                <a:cxn ang="0">
                  <a:pos x="T4" y="T5"/>
                </a:cxn>
                <a:cxn ang="0">
                  <a:pos x="T6" y="T7"/>
                </a:cxn>
              </a:cxnLst>
              <a:rect l="0" t="0" r="r" b="b"/>
              <a:pathLst>
                <a:path w="130" h="132">
                  <a:moveTo>
                    <a:pt x="1" y="132"/>
                  </a:moveTo>
                  <a:cubicBezTo>
                    <a:pt x="1" y="126"/>
                    <a:pt x="0" y="120"/>
                    <a:pt x="0" y="115"/>
                  </a:cubicBezTo>
                  <a:cubicBezTo>
                    <a:pt x="0" y="51"/>
                    <a:pt x="51" y="0"/>
                    <a:pt x="115" y="0"/>
                  </a:cubicBezTo>
                  <a:cubicBezTo>
                    <a:pt x="121" y="0"/>
                    <a:pt x="126" y="0"/>
                    <a:pt x="130" y="0"/>
                  </a:cubicBezTo>
                </a:path>
              </a:pathLst>
            </a:custGeom>
            <a:noFill/>
            <a:ln w="19050" cap="flat">
              <a:gradFill>
                <a:gsLst>
                  <a:gs pos="0">
                    <a:schemeClr val="accent3"/>
                  </a:gs>
                  <a:gs pos="100000">
                    <a:schemeClr val="accent1"/>
                  </a:gs>
                </a:gsLst>
                <a:lin ang="5400000" scaled="1"/>
              </a:gradFill>
              <a:prstDash val="solid"/>
              <a:miter lim="800000"/>
              <a:headEnd/>
              <a:tailEnd type="triangle"/>
            </a:ln>
            <a:extLst>
              <a:ext uri="{909E8E84-426E-40DD-AFC4-6F175D3DCCD1}">
                <a14:hiddenFill xmlns:a14="http://schemas.microsoft.com/office/drawing/2010/main">
                  <a:solidFill>
                    <a:srgbClr val="FFFFFF"/>
                  </a:solidFill>
                </a14:hiddenFill>
              </a:ext>
            </a:extLst>
          </p:spPr>
          <p:txBody>
            <a:bodyPr vert="horz" wrap="square" lIns="91427" tIns="45713" rIns="91427" bIns="45713" numCol="1" anchor="t" anchorCtr="0" compatLnSpc="1">
              <a:prstTxWarp prst="textNoShape">
                <a:avLst/>
              </a:prstTxWarp>
            </a:bodyPr>
            <a:lstStyle/>
            <a:p>
              <a:pPr marL="0" marR="0" lvl="0" indent="0" algn="l" defTabSz="914225"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mn-cs"/>
              </a:endParaRPr>
            </a:p>
          </p:txBody>
        </p:sp>
        <p:sp>
          <p:nvSpPr>
            <p:cNvPr id="1027" name="Freeform 182">
              <a:extLst>
                <a:ext uri="{FF2B5EF4-FFF2-40B4-BE49-F238E27FC236}">
                  <a16:creationId xmlns:a16="http://schemas.microsoft.com/office/drawing/2014/main" id="{13AB99D5-793C-60A1-5CBD-7906A70FE4DC}"/>
                </a:ext>
              </a:extLst>
            </p:cNvPr>
            <p:cNvSpPr/>
            <p:nvPr/>
          </p:nvSpPr>
          <p:spPr bwMode="auto">
            <a:xfrm>
              <a:off x="697152" y="3668938"/>
              <a:ext cx="134620" cy="181732"/>
            </a:xfrm>
            <a:custGeom>
              <a:avLst/>
              <a:gdLst>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143359 h 1866625"/>
                <a:gd name="connsiteX30" fmla="*/ 21049 w 1455401"/>
                <a:gd name="connsiteY30" fmla="*/ 1033051 h 1866625"/>
                <a:gd name="connsiteX31" fmla="*/ 15633 w 1455401"/>
                <a:gd name="connsiteY31" fmla="*/ 1030526 h 1866625"/>
                <a:gd name="connsiteX32" fmla="*/ 0 w 1455401"/>
                <a:gd name="connsiteY32" fmla="*/ 1017423 h 1866625"/>
                <a:gd name="connsiteX33" fmla="*/ 1 w 1455401"/>
                <a:gd name="connsiteY33" fmla="*/ 296841 h 1866625"/>
                <a:gd name="connsiteX34" fmla="*/ 0 w 1455401"/>
                <a:gd name="connsiteY34" fmla="*/ 296838 h 1866625"/>
                <a:gd name="connsiteX35" fmla="*/ 1 w 1455401"/>
                <a:gd name="connsiteY35" fmla="*/ 296835 h 1866625"/>
                <a:gd name="connsiteX36" fmla="*/ 3758 w 1455401"/>
                <a:gd name="connsiteY36" fmla="*/ 266488 h 1866625"/>
                <a:gd name="connsiteX37" fmla="*/ 727700 w 1455401"/>
                <a:gd name="connsiteY3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5633 w 1455401"/>
                <a:gd name="connsiteY28" fmla="*/ 1140834 h 1866625"/>
                <a:gd name="connsiteX29" fmla="*/ 21049 w 1455401"/>
                <a:gd name="connsiteY29" fmla="*/ 1033051 h 1866625"/>
                <a:gd name="connsiteX30" fmla="*/ 15633 w 1455401"/>
                <a:gd name="connsiteY30" fmla="*/ 1030526 h 1866625"/>
                <a:gd name="connsiteX31" fmla="*/ 0 w 1455401"/>
                <a:gd name="connsiteY31" fmla="*/ 1017423 h 1866625"/>
                <a:gd name="connsiteX32" fmla="*/ 1 w 1455401"/>
                <a:gd name="connsiteY32" fmla="*/ 296841 h 1866625"/>
                <a:gd name="connsiteX33" fmla="*/ 0 w 1455401"/>
                <a:gd name="connsiteY33" fmla="*/ 296838 h 1866625"/>
                <a:gd name="connsiteX34" fmla="*/ 1 w 1455401"/>
                <a:gd name="connsiteY34" fmla="*/ 296835 h 1866625"/>
                <a:gd name="connsiteX35" fmla="*/ 3758 w 1455401"/>
                <a:gd name="connsiteY35" fmla="*/ 266488 h 1866625"/>
                <a:gd name="connsiteX36" fmla="*/ 727700 w 1455401"/>
                <a:gd name="connsiteY3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15633 w 1455401"/>
                <a:gd name="connsiteY29" fmla="*/ 1030526 h 1866625"/>
                <a:gd name="connsiteX30" fmla="*/ 0 w 1455401"/>
                <a:gd name="connsiteY30" fmla="*/ 1017423 h 1866625"/>
                <a:gd name="connsiteX31" fmla="*/ 1 w 1455401"/>
                <a:gd name="connsiteY31" fmla="*/ 296841 h 1866625"/>
                <a:gd name="connsiteX32" fmla="*/ 0 w 1455401"/>
                <a:gd name="connsiteY32" fmla="*/ 296838 h 1866625"/>
                <a:gd name="connsiteX33" fmla="*/ 1 w 1455401"/>
                <a:gd name="connsiteY33" fmla="*/ 296835 h 1866625"/>
                <a:gd name="connsiteX34" fmla="*/ 3758 w 1455401"/>
                <a:gd name="connsiteY34" fmla="*/ 266488 h 1866625"/>
                <a:gd name="connsiteX35" fmla="*/ 727700 w 1455401"/>
                <a:gd name="connsiteY35"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21049 w 1455401"/>
                <a:gd name="connsiteY28" fmla="*/ 1033051 h 1866625"/>
                <a:gd name="connsiteX29" fmla="*/ 0 w 1455401"/>
                <a:gd name="connsiteY29" fmla="*/ 1017423 h 1866625"/>
                <a:gd name="connsiteX30" fmla="*/ 1 w 1455401"/>
                <a:gd name="connsiteY30" fmla="*/ 296841 h 1866625"/>
                <a:gd name="connsiteX31" fmla="*/ 0 w 1455401"/>
                <a:gd name="connsiteY31" fmla="*/ 296838 h 1866625"/>
                <a:gd name="connsiteX32" fmla="*/ 1 w 1455401"/>
                <a:gd name="connsiteY32" fmla="*/ 296835 h 1866625"/>
                <a:gd name="connsiteX33" fmla="*/ 3758 w 1455401"/>
                <a:gd name="connsiteY33" fmla="*/ 266488 h 1866625"/>
                <a:gd name="connsiteX34" fmla="*/ 727700 w 1455401"/>
                <a:gd name="connsiteY34"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0 w 1455401"/>
                <a:gd name="connsiteY28" fmla="*/ 1017423 h 1866625"/>
                <a:gd name="connsiteX29" fmla="*/ 1 w 1455401"/>
                <a:gd name="connsiteY29" fmla="*/ 296841 h 1866625"/>
                <a:gd name="connsiteX30" fmla="*/ 0 w 1455401"/>
                <a:gd name="connsiteY30" fmla="*/ 296838 h 1866625"/>
                <a:gd name="connsiteX31" fmla="*/ 1 w 1455401"/>
                <a:gd name="connsiteY31" fmla="*/ 296835 h 1866625"/>
                <a:gd name="connsiteX32" fmla="*/ 3758 w 1455401"/>
                <a:gd name="connsiteY32" fmla="*/ 266488 h 1866625"/>
                <a:gd name="connsiteX33" fmla="*/ 727700 w 1455401"/>
                <a:gd name="connsiteY33"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1127733 h 1866625"/>
                <a:gd name="connsiteX28" fmla="*/ 1 w 1455401"/>
                <a:gd name="connsiteY28" fmla="*/ 296841 h 1866625"/>
                <a:gd name="connsiteX29" fmla="*/ 0 w 1455401"/>
                <a:gd name="connsiteY29" fmla="*/ 296838 h 1866625"/>
                <a:gd name="connsiteX30" fmla="*/ 1 w 1455401"/>
                <a:gd name="connsiteY30" fmla="*/ 296835 h 1866625"/>
                <a:gd name="connsiteX31" fmla="*/ 3758 w 1455401"/>
                <a:gd name="connsiteY31" fmla="*/ 266488 h 1866625"/>
                <a:gd name="connsiteX32" fmla="*/ 727700 w 1455401"/>
                <a:gd name="connsiteY32"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033050 h 1866625"/>
                <a:gd name="connsiteX13" fmla="*/ 1434352 w 1455401"/>
                <a:gd name="connsiteY13" fmla="*/ 1143359 h 1866625"/>
                <a:gd name="connsiteX14" fmla="*/ 1439768 w 1455401"/>
                <a:gd name="connsiteY14" fmla="*/ 1140834 h 1866625"/>
                <a:gd name="connsiteX15" fmla="*/ 1455401 w 1455401"/>
                <a:gd name="connsiteY15" fmla="*/ 1127732 h 1866625"/>
                <a:gd name="connsiteX16" fmla="*/ 1455401 w 1455401"/>
                <a:gd name="connsiteY16" fmla="*/ 1569784 h 1866625"/>
                <a:gd name="connsiteX17" fmla="*/ 1455401 w 1455401"/>
                <a:gd name="connsiteY17" fmla="*/ 1569787 h 1866625"/>
                <a:gd name="connsiteX18" fmla="*/ 1455401 w 1455401"/>
                <a:gd name="connsiteY18" fmla="*/ 1569790 h 1866625"/>
                <a:gd name="connsiteX19" fmla="*/ 1455401 w 1455401"/>
                <a:gd name="connsiteY19" fmla="*/ 1578767 h 1866625"/>
                <a:gd name="connsiteX20" fmla="*/ 1454289 w 1455401"/>
                <a:gd name="connsiteY20" fmla="*/ 1578767 h 1866625"/>
                <a:gd name="connsiteX21" fmla="*/ 1451644 w 1455401"/>
                <a:gd name="connsiteY21" fmla="*/ 1600137 h 1866625"/>
                <a:gd name="connsiteX22" fmla="*/ 727701 w 1455401"/>
                <a:gd name="connsiteY22" fmla="*/ 1866625 h 1866625"/>
                <a:gd name="connsiteX23" fmla="*/ 3758 w 1455401"/>
                <a:gd name="connsiteY23" fmla="*/ 1600137 h 1866625"/>
                <a:gd name="connsiteX24" fmla="*/ 1113 w 1455401"/>
                <a:gd name="connsiteY24" fmla="*/ 1578767 h 1866625"/>
                <a:gd name="connsiteX25" fmla="*/ 1 w 1455401"/>
                <a:gd name="connsiteY25" fmla="*/ 1578767 h 1866625"/>
                <a:gd name="connsiteX26" fmla="*/ 1 w 1455401"/>
                <a:gd name="connsiteY26" fmla="*/ 1569787 h 1866625"/>
                <a:gd name="connsiteX27" fmla="*/ 1 w 1455401"/>
                <a:gd name="connsiteY27" fmla="*/ 296841 h 1866625"/>
                <a:gd name="connsiteX28" fmla="*/ 0 w 1455401"/>
                <a:gd name="connsiteY28" fmla="*/ 296838 h 1866625"/>
                <a:gd name="connsiteX29" fmla="*/ 1 w 1455401"/>
                <a:gd name="connsiteY29" fmla="*/ 296835 h 1866625"/>
                <a:gd name="connsiteX30" fmla="*/ 3758 w 1455401"/>
                <a:gd name="connsiteY30" fmla="*/ 266488 h 1866625"/>
                <a:gd name="connsiteX31" fmla="*/ 727700 w 1455401"/>
                <a:gd name="connsiteY31"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9767 w 1455401"/>
                <a:gd name="connsiteY11" fmla="*/ 1030526 h 1866625"/>
                <a:gd name="connsiteX12" fmla="*/ 1434352 w 1455401"/>
                <a:gd name="connsiteY12" fmla="*/ 1143359 h 1866625"/>
                <a:gd name="connsiteX13" fmla="*/ 1439768 w 1455401"/>
                <a:gd name="connsiteY13" fmla="*/ 1140834 h 1866625"/>
                <a:gd name="connsiteX14" fmla="*/ 1455401 w 1455401"/>
                <a:gd name="connsiteY14" fmla="*/ 1127732 h 1866625"/>
                <a:gd name="connsiteX15" fmla="*/ 1455401 w 1455401"/>
                <a:gd name="connsiteY15" fmla="*/ 1569784 h 1866625"/>
                <a:gd name="connsiteX16" fmla="*/ 1455401 w 1455401"/>
                <a:gd name="connsiteY16" fmla="*/ 1569787 h 1866625"/>
                <a:gd name="connsiteX17" fmla="*/ 1455401 w 1455401"/>
                <a:gd name="connsiteY17" fmla="*/ 1569790 h 1866625"/>
                <a:gd name="connsiteX18" fmla="*/ 1455401 w 1455401"/>
                <a:gd name="connsiteY18" fmla="*/ 1578767 h 1866625"/>
                <a:gd name="connsiteX19" fmla="*/ 1454289 w 1455401"/>
                <a:gd name="connsiteY19" fmla="*/ 1578767 h 1866625"/>
                <a:gd name="connsiteX20" fmla="*/ 1451644 w 1455401"/>
                <a:gd name="connsiteY20" fmla="*/ 1600137 h 1866625"/>
                <a:gd name="connsiteX21" fmla="*/ 727701 w 1455401"/>
                <a:gd name="connsiteY21" fmla="*/ 1866625 h 1866625"/>
                <a:gd name="connsiteX22" fmla="*/ 3758 w 1455401"/>
                <a:gd name="connsiteY22" fmla="*/ 1600137 h 1866625"/>
                <a:gd name="connsiteX23" fmla="*/ 1113 w 1455401"/>
                <a:gd name="connsiteY23" fmla="*/ 1578767 h 1866625"/>
                <a:gd name="connsiteX24" fmla="*/ 1 w 1455401"/>
                <a:gd name="connsiteY24" fmla="*/ 1578767 h 1866625"/>
                <a:gd name="connsiteX25" fmla="*/ 1 w 1455401"/>
                <a:gd name="connsiteY25" fmla="*/ 1569787 h 1866625"/>
                <a:gd name="connsiteX26" fmla="*/ 1 w 1455401"/>
                <a:gd name="connsiteY26" fmla="*/ 296841 h 1866625"/>
                <a:gd name="connsiteX27" fmla="*/ 0 w 1455401"/>
                <a:gd name="connsiteY27" fmla="*/ 296838 h 1866625"/>
                <a:gd name="connsiteX28" fmla="*/ 1 w 1455401"/>
                <a:gd name="connsiteY28" fmla="*/ 296835 h 1866625"/>
                <a:gd name="connsiteX29" fmla="*/ 3758 w 1455401"/>
                <a:gd name="connsiteY29" fmla="*/ 266488 h 1866625"/>
                <a:gd name="connsiteX30" fmla="*/ 727700 w 1455401"/>
                <a:gd name="connsiteY30"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017423 h 1866625"/>
                <a:gd name="connsiteX11" fmla="*/ 1434352 w 1455401"/>
                <a:gd name="connsiteY11" fmla="*/ 1143359 h 1866625"/>
                <a:gd name="connsiteX12" fmla="*/ 1439768 w 1455401"/>
                <a:gd name="connsiteY12" fmla="*/ 1140834 h 1866625"/>
                <a:gd name="connsiteX13" fmla="*/ 1455401 w 1455401"/>
                <a:gd name="connsiteY13" fmla="*/ 1127732 h 1866625"/>
                <a:gd name="connsiteX14" fmla="*/ 1455401 w 1455401"/>
                <a:gd name="connsiteY14" fmla="*/ 1569784 h 1866625"/>
                <a:gd name="connsiteX15" fmla="*/ 1455401 w 1455401"/>
                <a:gd name="connsiteY15" fmla="*/ 1569787 h 1866625"/>
                <a:gd name="connsiteX16" fmla="*/ 1455401 w 1455401"/>
                <a:gd name="connsiteY16" fmla="*/ 1569790 h 1866625"/>
                <a:gd name="connsiteX17" fmla="*/ 1455401 w 1455401"/>
                <a:gd name="connsiteY17" fmla="*/ 1578767 h 1866625"/>
                <a:gd name="connsiteX18" fmla="*/ 1454289 w 1455401"/>
                <a:gd name="connsiteY18" fmla="*/ 1578767 h 1866625"/>
                <a:gd name="connsiteX19" fmla="*/ 1451644 w 1455401"/>
                <a:gd name="connsiteY19" fmla="*/ 1600137 h 1866625"/>
                <a:gd name="connsiteX20" fmla="*/ 727701 w 1455401"/>
                <a:gd name="connsiteY20" fmla="*/ 1866625 h 1866625"/>
                <a:gd name="connsiteX21" fmla="*/ 3758 w 1455401"/>
                <a:gd name="connsiteY21" fmla="*/ 1600137 h 1866625"/>
                <a:gd name="connsiteX22" fmla="*/ 1113 w 1455401"/>
                <a:gd name="connsiteY22" fmla="*/ 1578767 h 1866625"/>
                <a:gd name="connsiteX23" fmla="*/ 1 w 1455401"/>
                <a:gd name="connsiteY23" fmla="*/ 1578767 h 1866625"/>
                <a:gd name="connsiteX24" fmla="*/ 1 w 1455401"/>
                <a:gd name="connsiteY24" fmla="*/ 1569787 h 1866625"/>
                <a:gd name="connsiteX25" fmla="*/ 1 w 1455401"/>
                <a:gd name="connsiteY25" fmla="*/ 296841 h 1866625"/>
                <a:gd name="connsiteX26" fmla="*/ 0 w 1455401"/>
                <a:gd name="connsiteY26" fmla="*/ 296838 h 1866625"/>
                <a:gd name="connsiteX27" fmla="*/ 1 w 1455401"/>
                <a:gd name="connsiteY27" fmla="*/ 296835 h 1866625"/>
                <a:gd name="connsiteX28" fmla="*/ 3758 w 1455401"/>
                <a:gd name="connsiteY28" fmla="*/ 266488 h 1866625"/>
                <a:gd name="connsiteX29" fmla="*/ 727700 w 1455401"/>
                <a:gd name="connsiteY29"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127732 h 1866625"/>
                <a:gd name="connsiteX13" fmla="*/ 1455401 w 1455401"/>
                <a:gd name="connsiteY13" fmla="*/ 1569784 h 1866625"/>
                <a:gd name="connsiteX14" fmla="*/ 1455401 w 1455401"/>
                <a:gd name="connsiteY14" fmla="*/ 1569787 h 1866625"/>
                <a:gd name="connsiteX15" fmla="*/ 1455401 w 1455401"/>
                <a:gd name="connsiteY15" fmla="*/ 1569790 h 1866625"/>
                <a:gd name="connsiteX16" fmla="*/ 1455401 w 1455401"/>
                <a:gd name="connsiteY16" fmla="*/ 1578767 h 1866625"/>
                <a:gd name="connsiteX17" fmla="*/ 1454289 w 1455401"/>
                <a:gd name="connsiteY17" fmla="*/ 1578767 h 1866625"/>
                <a:gd name="connsiteX18" fmla="*/ 1451644 w 1455401"/>
                <a:gd name="connsiteY18" fmla="*/ 1600137 h 1866625"/>
                <a:gd name="connsiteX19" fmla="*/ 727701 w 1455401"/>
                <a:gd name="connsiteY19" fmla="*/ 1866625 h 1866625"/>
                <a:gd name="connsiteX20" fmla="*/ 3758 w 1455401"/>
                <a:gd name="connsiteY20" fmla="*/ 1600137 h 1866625"/>
                <a:gd name="connsiteX21" fmla="*/ 1113 w 1455401"/>
                <a:gd name="connsiteY21" fmla="*/ 1578767 h 1866625"/>
                <a:gd name="connsiteX22" fmla="*/ 1 w 1455401"/>
                <a:gd name="connsiteY22" fmla="*/ 1578767 h 1866625"/>
                <a:gd name="connsiteX23" fmla="*/ 1 w 1455401"/>
                <a:gd name="connsiteY23" fmla="*/ 1569787 h 1866625"/>
                <a:gd name="connsiteX24" fmla="*/ 1 w 1455401"/>
                <a:gd name="connsiteY24" fmla="*/ 296841 h 1866625"/>
                <a:gd name="connsiteX25" fmla="*/ 0 w 1455401"/>
                <a:gd name="connsiteY25" fmla="*/ 296838 h 1866625"/>
                <a:gd name="connsiteX26" fmla="*/ 1 w 1455401"/>
                <a:gd name="connsiteY26" fmla="*/ 296835 h 1866625"/>
                <a:gd name="connsiteX27" fmla="*/ 3758 w 1455401"/>
                <a:gd name="connsiteY27" fmla="*/ 266488 h 1866625"/>
                <a:gd name="connsiteX28" fmla="*/ 727700 w 1455401"/>
                <a:gd name="connsiteY28"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39768 w 1455401"/>
                <a:gd name="connsiteY11" fmla="*/ 1140834 h 1866625"/>
                <a:gd name="connsiteX12" fmla="*/ 1455401 w 1455401"/>
                <a:gd name="connsiteY12" fmla="*/ 1569784 h 1866625"/>
                <a:gd name="connsiteX13" fmla="*/ 1455401 w 1455401"/>
                <a:gd name="connsiteY13" fmla="*/ 1569787 h 1866625"/>
                <a:gd name="connsiteX14" fmla="*/ 1455401 w 1455401"/>
                <a:gd name="connsiteY14" fmla="*/ 1569790 h 1866625"/>
                <a:gd name="connsiteX15" fmla="*/ 1455401 w 1455401"/>
                <a:gd name="connsiteY15" fmla="*/ 1578767 h 1866625"/>
                <a:gd name="connsiteX16" fmla="*/ 1454289 w 1455401"/>
                <a:gd name="connsiteY16" fmla="*/ 1578767 h 1866625"/>
                <a:gd name="connsiteX17" fmla="*/ 1451644 w 1455401"/>
                <a:gd name="connsiteY17" fmla="*/ 1600137 h 1866625"/>
                <a:gd name="connsiteX18" fmla="*/ 727701 w 1455401"/>
                <a:gd name="connsiteY18" fmla="*/ 1866625 h 1866625"/>
                <a:gd name="connsiteX19" fmla="*/ 3758 w 1455401"/>
                <a:gd name="connsiteY19" fmla="*/ 1600137 h 1866625"/>
                <a:gd name="connsiteX20" fmla="*/ 1113 w 1455401"/>
                <a:gd name="connsiteY20" fmla="*/ 1578767 h 1866625"/>
                <a:gd name="connsiteX21" fmla="*/ 1 w 1455401"/>
                <a:gd name="connsiteY21" fmla="*/ 1578767 h 1866625"/>
                <a:gd name="connsiteX22" fmla="*/ 1 w 1455401"/>
                <a:gd name="connsiteY22" fmla="*/ 1569787 h 1866625"/>
                <a:gd name="connsiteX23" fmla="*/ 1 w 1455401"/>
                <a:gd name="connsiteY23" fmla="*/ 296841 h 1866625"/>
                <a:gd name="connsiteX24" fmla="*/ 0 w 1455401"/>
                <a:gd name="connsiteY24" fmla="*/ 296838 h 1866625"/>
                <a:gd name="connsiteX25" fmla="*/ 1 w 1455401"/>
                <a:gd name="connsiteY25" fmla="*/ 296835 h 1866625"/>
                <a:gd name="connsiteX26" fmla="*/ 3758 w 1455401"/>
                <a:gd name="connsiteY26" fmla="*/ 266488 h 1866625"/>
                <a:gd name="connsiteX27" fmla="*/ 727700 w 1455401"/>
                <a:gd name="connsiteY27"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34352 w 1455401"/>
                <a:gd name="connsiteY10" fmla="*/ 1143359 h 1866625"/>
                <a:gd name="connsiteX11" fmla="*/ 1455401 w 1455401"/>
                <a:gd name="connsiteY11" fmla="*/ 1569784 h 1866625"/>
                <a:gd name="connsiteX12" fmla="*/ 1455401 w 1455401"/>
                <a:gd name="connsiteY12" fmla="*/ 1569787 h 1866625"/>
                <a:gd name="connsiteX13" fmla="*/ 1455401 w 1455401"/>
                <a:gd name="connsiteY13" fmla="*/ 1569790 h 1866625"/>
                <a:gd name="connsiteX14" fmla="*/ 1455401 w 1455401"/>
                <a:gd name="connsiteY14" fmla="*/ 1578767 h 1866625"/>
                <a:gd name="connsiteX15" fmla="*/ 1454289 w 1455401"/>
                <a:gd name="connsiteY15" fmla="*/ 1578767 h 1866625"/>
                <a:gd name="connsiteX16" fmla="*/ 1451644 w 1455401"/>
                <a:gd name="connsiteY16" fmla="*/ 1600137 h 1866625"/>
                <a:gd name="connsiteX17" fmla="*/ 727701 w 1455401"/>
                <a:gd name="connsiteY17" fmla="*/ 1866625 h 1866625"/>
                <a:gd name="connsiteX18" fmla="*/ 3758 w 1455401"/>
                <a:gd name="connsiteY18" fmla="*/ 1600137 h 1866625"/>
                <a:gd name="connsiteX19" fmla="*/ 1113 w 1455401"/>
                <a:gd name="connsiteY19" fmla="*/ 1578767 h 1866625"/>
                <a:gd name="connsiteX20" fmla="*/ 1 w 1455401"/>
                <a:gd name="connsiteY20" fmla="*/ 1578767 h 1866625"/>
                <a:gd name="connsiteX21" fmla="*/ 1 w 1455401"/>
                <a:gd name="connsiteY21" fmla="*/ 1569787 h 1866625"/>
                <a:gd name="connsiteX22" fmla="*/ 1 w 1455401"/>
                <a:gd name="connsiteY22" fmla="*/ 296841 h 1866625"/>
                <a:gd name="connsiteX23" fmla="*/ 0 w 1455401"/>
                <a:gd name="connsiteY23" fmla="*/ 296838 h 1866625"/>
                <a:gd name="connsiteX24" fmla="*/ 1 w 1455401"/>
                <a:gd name="connsiteY24" fmla="*/ 296835 h 1866625"/>
                <a:gd name="connsiteX25" fmla="*/ 3758 w 1455401"/>
                <a:gd name="connsiteY25" fmla="*/ 266488 h 1866625"/>
                <a:gd name="connsiteX26" fmla="*/ 727700 w 1455401"/>
                <a:gd name="connsiteY26" fmla="*/ 0 h 1866625"/>
                <a:gd name="connsiteX0" fmla="*/ 727701 w 1455401"/>
                <a:gd name="connsiteY0" fmla="*/ 107085 h 1866625"/>
                <a:gd name="connsiteX1" fmla="*/ 225411 w 1455401"/>
                <a:gd name="connsiteY1" fmla="*/ 254506 h 1866625"/>
                <a:gd name="connsiteX2" fmla="*/ 727701 w 1455401"/>
                <a:gd name="connsiteY2" fmla="*/ 401926 h 1866625"/>
                <a:gd name="connsiteX3" fmla="*/ 1229991 w 1455401"/>
                <a:gd name="connsiteY3" fmla="*/ 254506 h 1866625"/>
                <a:gd name="connsiteX4" fmla="*/ 727701 w 1455401"/>
                <a:gd name="connsiteY4" fmla="*/ 107085 h 1866625"/>
                <a:gd name="connsiteX5" fmla="*/ 727700 w 1455401"/>
                <a:gd name="connsiteY5" fmla="*/ 0 h 1866625"/>
                <a:gd name="connsiteX6" fmla="*/ 1451644 w 1455401"/>
                <a:gd name="connsiteY6" fmla="*/ 266488 h 1866625"/>
                <a:gd name="connsiteX7" fmla="*/ 1454289 w 1455401"/>
                <a:gd name="connsiteY7" fmla="*/ 287858 h 1866625"/>
                <a:gd name="connsiteX8" fmla="*/ 1455400 w 1455401"/>
                <a:gd name="connsiteY8" fmla="*/ 287858 h 1866625"/>
                <a:gd name="connsiteX9" fmla="*/ 1455400 w 1455401"/>
                <a:gd name="connsiteY9" fmla="*/ 296838 h 1866625"/>
                <a:gd name="connsiteX10" fmla="*/ 1455401 w 1455401"/>
                <a:gd name="connsiteY10" fmla="*/ 1569784 h 1866625"/>
                <a:gd name="connsiteX11" fmla="*/ 1455401 w 1455401"/>
                <a:gd name="connsiteY11" fmla="*/ 1569787 h 1866625"/>
                <a:gd name="connsiteX12" fmla="*/ 1455401 w 1455401"/>
                <a:gd name="connsiteY12" fmla="*/ 1569790 h 1866625"/>
                <a:gd name="connsiteX13" fmla="*/ 1455401 w 1455401"/>
                <a:gd name="connsiteY13" fmla="*/ 1578767 h 1866625"/>
                <a:gd name="connsiteX14" fmla="*/ 1454289 w 1455401"/>
                <a:gd name="connsiteY14" fmla="*/ 1578767 h 1866625"/>
                <a:gd name="connsiteX15" fmla="*/ 1451644 w 1455401"/>
                <a:gd name="connsiteY15" fmla="*/ 1600137 h 1866625"/>
                <a:gd name="connsiteX16" fmla="*/ 727701 w 1455401"/>
                <a:gd name="connsiteY16" fmla="*/ 1866625 h 1866625"/>
                <a:gd name="connsiteX17" fmla="*/ 3758 w 1455401"/>
                <a:gd name="connsiteY17" fmla="*/ 1600137 h 1866625"/>
                <a:gd name="connsiteX18" fmla="*/ 1113 w 1455401"/>
                <a:gd name="connsiteY18" fmla="*/ 1578767 h 1866625"/>
                <a:gd name="connsiteX19" fmla="*/ 1 w 1455401"/>
                <a:gd name="connsiteY19" fmla="*/ 1578767 h 1866625"/>
                <a:gd name="connsiteX20" fmla="*/ 1 w 1455401"/>
                <a:gd name="connsiteY20" fmla="*/ 1569787 h 1866625"/>
                <a:gd name="connsiteX21" fmla="*/ 1 w 1455401"/>
                <a:gd name="connsiteY21" fmla="*/ 296841 h 1866625"/>
                <a:gd name="connsiteX22" fmla="*/ 0 w 1455401"/>
                <a:gd name="connsiteY22" fmla="*/ 296838 h 1866625"/>
                <a:gd name="connsiteX23" fmla="*/ 1 w 1455401"/>
                <a:gd name="connsiteY23" fmla="*/ 296835 h 1866625"/>
                <a:gd name="connsiteX24" fmla="*/ 3758 w 1455401"/>
                <a:gd name="connsiteY24" fmla="*/ 266488 h 1866625"/>
                <a:gd name="connsiteX25" fmla="*/ 727700 w 1455401"/>
                <a:gd name="connsiteY25" fmla="*/ 0 h 186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5401" h="1866625">
                  <a:moveTo>
                    <a:pt x="727701" y="107085"/>
                  </a:moveTo>
                  <a:cubicBezTo>
                    <a:pt x="450294" y="107085"/>
                    <a:pt x="225411" y="173087"/>
                    <a:pt x="225411" y="254506"/>
                  </a:cubicBezTo>
                  <a:cubicBezTo>
                    <a:pt x="225411" y="335924"/>
                    <a:pt x="450294" y="401926"/>
                    <a:pt x="727701" y="401926"/>
                  </a:cubicBezTo>
                  <a:cubicBezTo>
                    <a:pt x="1005108" y="401926"/>
                    <a:pt x="1229991" y="335924"/>
                    <a:pt x="1229991" y="254506"/>
                  </a:cubicBezTo>
                  <a:cubicBezTo>
                    <a:pt x="1229991" y="173087"/>
                    <a:pt x="1005108" y="107085"/>
                    <a:pt x="727701" y="107085"/>
                  </a:cubicBezTo>
                  <a:close/>
                  <a:moveTo>
                    <a:pt x="727700" y="0"/>
                  </a:moveTo>
                  <a:cubicBezTo>
                    <a:pt x="1104479" y="0"/>
                    <a:pt x="1414378" y="116806"/>
                    <a:pt x="1451644" y="266488"/>
                  </a:cubicBezTo>
                  <a:lnTo>
                    <a:pt x="1454289" y="287858"/>
                  </a:lnTo>
                  <a:lnTo>
                    <a:pt x="1455400" y="287858"/>
                  </a:lnTo>
                  <a:lnTo>
                    <a:pt x="1455400" y="296838"/>
                  </a:lnTo>
                  <a:cubicBezTo>
                    <a:pt x="1455400" y="510492"/>
                    <a:pt x="1455401" y="1357626"/>
                    <a:pt x="1455401" y="1569784"/>
                  </a:cubicBezTo>
                  <a:lnTo>
                    <a:pt x="1455401" y="1569787"/>
                  </a:lnTo>
                  <a:lnTo>
                    <a:pt x="1455401" y="1569790"/>
                  </a:lnTo>
                  <a:lnTo>
                    <a:pt x="1455401" y="1578767"/>
                  </a:lnTo>
                  <a:lnTo>
                    <a:pt x="1454289" y="1578767"/>
                  </a:lnTo>
                  <a:lnTo>
                    <a:pt x="1451644" y="1600137"/>
                  </a:lnTo>
                  <a:cubicBezTo>
                    <a:pt x="1414379" y="1749819"/>
                    <a:pt x="1104480" y="1866625"/>
                    <a:pt x="727701" y="1866625"/>
                  </a:cubicBezTo>
                  <a:cubicBezTo>
                    <a:pt x="350922" y="1866625"/>
                    <a:pt x="41024" y="1749819"/>
                    <a:pt x="3758" y="1600137"/>
                  </a:cubicBezTo>
                  <a:lnTo>
                    <a:pt x="1113" y="1578767"/>
                  </a:lnTo>
                  <a:lnTo>
                    <a:pt x="1" y="1578767"/>
                  </a:lnTo>
                  <a:lnTo>
                    <a:pt x="1" y="1569787"/>
                  </a:lnTo>
                  <a:lnTo>
                    <a:pt x="1" y="296841"/>
                  </a:lnTo>
                  <a:cubicBezTo>
                    <a:pt x="1" y="158359"/>
                    <a:pt x="0" y="296839"/>
                    <a:pt x="0" y="296838"/>
                  </a:cubicBezTo>
                  <a:cubicBezTo>
                    <a:pt x="0" y="296837"/>
                    <a:pt x="1" y="296836"/>
                    <a:pt x="1" y="296835"/>
                  </a:cubicBezTo>
                  <a:lnTo>
                    <a:pt x="3758" y="266488"/>
                  </a:lnTo>
                  <a:cubicBezTo>
                    <a:pt x="41023" y="116806"/>
                    <a:pt x="350921" y="0"/>
                    <a:pt x="727700" y="0"/>
                  </a:cubicBezTo>
                  <a:close/>
                </a:path>
              </a:pathLst>
            </a:custGeom>
            <a:gradFill>
              <a:gsLst>
                <a:gs pos="2917">
                  <a:schemeClr val="accent1"/>
                </a:gs>
                <a:gs pos="100000">
                  <a:schemeClr val="accent2"/>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nvGrpSpPr>
            <p:cNvPr id="1028" name="Group 1027">
              <a:extLst>
                <a:ext uri="{FF2B5EF4-FFF2-40B4-BE49-F238E27FC236}">
                  <a16:creationId xmlns:a16="http://schemas.microsoft.com/office/drawing/2014/main" id="{067CF9BE-3D68-8CDD-BD2B-981936099323}"/>
                </a:ext>
              </a:extLst>
            </p:cNvPr>
            <p:cNvGrpSpPr/>
            <p:nvPr/>
          </p:nvGrpSpPr>
          <p:grpSpPr>
            <a:xfrm>
              <a:off x="736350" y="3728192"/>
              <a:ext cx="53825" cy="87410"/>
              <a:chOff x="6675672" y="2470169"/>
              <a:chExt cx="284918" cy="439588"/>
            </a:xfrm>
            <a:solidFill>
              <a:schemeClr val="accent2"/>
            </a:solidFill>
          </p:grpSpPr>
          <p:sp>
            <p:nvSpPr>
              <p:cNvPr id="1032" name="Freeform: Shape 1031">
                <a:extLst>
                  <a:ext uri="{FF2B5EF4-FFF2-40B4-BE49-F238E27FC236}">
                    <a16:creationId xmlns:a16="http://schemas.microsoft.com/office/drawing/2014/main" id="{FE53E4E2-9610-6B4D-CD76-005428FE3D40}"/>
                  </a:ext>
                </a:extLst>
              </p:cNvPr>
              <p:cNvSpPr/>
              <p:nvPr/>
            </p:nvSpPr>
            <p:spPr>
              <a:xfrm>
                <a:off x="6675672" y="2470169"/>
                <a:ext cx="284918" cy="345972"/>
              </a:xfrm>
              <a:custGeom>
                <a:avLst/>
                <a:gdLst>
                  <a:gd name="connsiteX0" fmla="*/ 190284 w 284917"/>
                  <a:gd name="connsiteY0" fmla="*/ 346311 h 345971"/>
                  <a:gd name="connsiteX1" fmla="*/ 206565 w 284917"/>
                  <a:gd name="connsiteY1" fmla="*/ 289327 h 345971"/>
                  <a:gd name="connsiteX2" fmla="*/ 241162 w 284917"/>
                  <a:gd name="connsiteY2" fmla="*/ 241841 h 345971"/>
                  <a:gd name="connsiteX3" fmla="*/ 272368 w 284917"/>
                  <a:gd name="connsiteY3" fmla="*/ 197068 h 345971"/>
                  <a:gd name="connsiteX4" fmla="*/ 283222 w 284917"/>
                  <a:gd name="connsiteY4" fmla="*/ 144155 h 345971"/>
                  <a:gd name="connsiteX5" fmla="*/ 272368 w 284917"/>
                  <a:gd name="connsiteY5" fmla="*/ 89885 h 345971"/>
                  <a:gd name="connsiteX6" fmla="*/ 242519 w 284917"/>
                  <a:gd name="connsiteY6" fmla="*/ 45790 h 345971"/>
                  <a:gd name="connsiteX7" fmla="*/ 198425 w 284917"/>
                  <a:gd name="connsiteY7" fmla="*/ 15942 h 345971"/>
                  <a:gd name="connsiteX8" fmla="*/ 144155 w 284917"/>
                  <a:gd name="connsiteY8" fmla="*/ 5088 h 345971"/>
                  <a:gd name="connsiteX9" fmla="*/ 89885 w 284917"/>
                  <a:gd name="connsiteY9" fmla="*/ 15942 h 345971"/>
                  <a:gd name="connsiteX10" fmla="*/ 45790 w 284917"/>
                  <a:gd name="connsiteY10" fmla="*/ 45790 h 345971"/>
                  <a:gd name="connsiteX11" fmla="*/ 15942 w 284917"/>
                  <a:gd name="connsiteY11" fmla="*/ 89885 h 345971"/>
                  <a:gd name="connsiteX12" fmla="*/ 5088 w 284917"/>
                  <a:gd name="connsiteY12" fmla="*/ 144155 h 345971"/>
                  <a:gd name="connsiteX13" fmla="*/ 15942 w 284917"/>
                  <a:gd name="connsiteY13" fmla="*/ 197068 h 345971"/>
                  <a:gd name="connsiteX14" fmla="*/ 47147 w 284917"/>
                  <a:gd name="connsiteY14" fmla="*/ 241841 h 345971"/>
                  <a:gd name="connsiteX15" fmla="*/ 81744 w 284917"/>
                  <a:gd name="connsiteY15" fmla="*/ 289327 h 345971"/>
                  <a:gd name="connsiteX16" fmla="*/ 98025 w 284917"/>
                  <a:gd name="connsiteY16" fmla="*/ 346311 h 345971"/>
                  <a:gd name="connsiteX17" fmla="*/ 190284 w 284917"/>
                  <a:gd name="connsiteY17" fmla="*/ 346311 h 34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4917" h="345971">
                    <a:moveTo>
                      <a:pt x="190284" y="346311"/>
                    </a:moveTo>
                    <a:cubicBezTo>
                      <a:pt x="192319" y="325281"/>
                      <a:pt x="197746" y="306287"/>
                      <a:pt x="206565" y="289327"/>
                    </a:cubicBezTo>
                    <a:cubicBezTo>
                      <a:pt x="215384" y="272368"/>
                      <a:pt x="226917" y="256765"/>
                      <a:pt x="241162" y="241841"/>
                    </a:cubicBezTo>
                    <a:cubicBezTo>
                      <a:pt x="254730" y="228273"/>
                      <a:pt x="264906" y="213349"/>
                      <a:pt x="272368" y="197068"/>
                    </a:cubicBezTo>
                    <a:cubicBezTo>
                      <a:pt x="279830" y="180787"/>
                      <a:pt x="283222" y="163149"/>
                      <a:pt x="283222" y="144155"/>
                    </a:cubicBezTo>
                    <a:cubicBezTo>
                      <a:pt x="283222" y="125160"/>
                      <a:pt x="279830" y="106844"/>
                      <a:pt x="272368" y="89885"/>
                    </a:cubicBezTo>
                    <a:cubicBezTo>
                      <a:pt x="264906" y="72925"/>
                      <a:pt x="254730" y="58001"/>
                      <a:pt x="242519" y="45790"/>
                    </a:cubicBezTo>
                    <a:cubicBezTo>
                      <a:pt x="229630" y="32901"/>
                      <a:pt x="215384" y="23404"/>
                      <a:pt x="198425" y="15942"/>
                    </a:cubicBezTo>
                    <a:cubicBezTo>
                      <a:pt x="181466" y="8480"/>
                      <a:pt x="163149" y="5088"/>
                      <a:pt x="144155" y="5088"/>
                    </a:cubicBezTo>
                    <a:cubicBezTo>
                      <a:pt x="125160" y="5088"/>
                      <a:pt x="106844" y="8480"/>
                      <a:pt x="89885" y="15942"/>
                    </a:cubicBezTo>
                    <a:cubicBezTo>
                      <a:pt x="72925" y="23404"/>
                      <a:pt x="58001" y="33580"/>
                      <a:pt x="45790" y="45790"/>
                    </a:cubicBezTo>
                    <a:cubicBezTo>
                      <a:pt x="32901" y="58679"/>
                      <a:pt x="23404" y="72925"/>
                      <a:pt x="15942" y="89885"/>
                    </a:cubicBezTo>
                    <a:cubicBezTo>
                      <a:pt x="8480" y="106844"/>
                      <a:pt x="5088" y="125160"/>
                      <a:pt x="5088" y="144155"/>
                    </a:cubicBezTo>
                    <a:cubicBezTo>
                      <a:pt x="5088" y="163149"/>
                      <a:pt x="8480" y="180787"/>
                      <a:pt x="15942" y="197068"/>
                    </a:cubicBezTo>
                    <a:cubicBezTo>
                      <a:pt x="23404" y="213349"/>
                      <a:pt x="33580" y="228273"/>
                      <a:pt x="47147" y="241841"/>
                    </a:cubicBezTo>
                    <a:cubicBezTo>
                      <a:pt x="61393" y="256765"/>
                      <a:pt x="72925" y="272368"/>
                      <a:pt x="81744" y="289327"/>
                    </a:cubicBezTo>
                    <a:cubicBezTo>
                      <a:pt x="90563" y="306287"/>
                      <a:pt x="95312" y="325281"/>
                      <a:pt x="98025" y="346311"/>
                    </a:cubicBezTo>
                    <a:lnTo>
                      <a:pt x="190284" y="346311"/>
                    </a:lnTo>
                    <a:close/>
                  </a:path>
                </a:pathLst>
              </a:custGeom>
              <a:solidFill>
                <a:srgbClr val="50E6F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33" name="Freeform: Shape 1032">
                <a:extLst>
                  <a:ext uri="{FF2B5EF4-FFF2-40B4-BE49-F238E27FC236}">
                    <a16:creationId xmlns:a16="http://schemas.microsoft.com/office/drawing/2014/main" id="{85675B09-2DCC-60A9-558E-8985BBFB13C8}"/>
                  </a:ext>
                </a:extLst>
              </p:cNvPr>
              <p:cNvSpPr/>
              <p:nvPr/>
            </p:nvSpPr>
            <p:spPr>
              <a:xfrm>
                <a:off x="6767253" y="2841919"/>
                <a:ext cx="101756" cy="67838"/>
              </a:xfrm>
              <a:custGeom>
                <a:avLst/>
                <a:gdLst>
                  <a:gd name="connsiteX0" fmla="*/ 82422 w 101756"/>
                  <a:gd name="connsiteY0" fmla="*/ 67498 h 67837"/>
                  <a:gd name="connsiteX1" fmla="*/ 93277 w 101756"/>
                  <a:gd name="connsiteY1" fmla="*/ 62750 h 67837"/>
                  <a:gd name="connsiteX2" fmla="*/ 98025 w 101756"/>
                  <a:gd name="connsiteY2" fmla="*/ 51896 h 67837"/>
                  <a:gd name="connsiteX3" fmla="*/ 98025 w 101756"/>
                  <a:gd name="connsiteY3" fmla="*/ 5088 h 67837"/>
                  <a:gd name="connsiteX4" fmla="*/ 5088 w 101756"/>
                  <a:gd name="connsiteY4" fmla="*/ 5088 h 67837"/>
                  <a:gd name="connsiteX5" fmla="*/ 5088 w 101756"/>
                  <a:gd name="connsiteY5" fmla="*/ 51896 h 67837"/>
                  <a:gd name="connsiteX6" fmla="*/ 9837 w 101756"/>
                  <a:gd name="connsiteY6" fmla="*/ 62750 h 67837"/>
                  <a:gd name="connsiteX7" fmla="*/ 20690 w 101756"/>
                  <a:gd name="connsiteY7" fmla="*/ 67498 h 67837"/>
                  <a:gd name="connsiteX8" fmla="*/ 82422 w 101756"/>
                  <a:gd name="connsiteY8" fmla="*/ 67498 h 67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756" h="67837">
                    <a:moveTo>
                      <a:pt x="82422" y="67498"/>
                    </a:moveTo>
                    <a:cubicBezTo>
                      <a:pt x="86493" y="67498"/>
                      <a:pt x="90563" y="66142"/>
                      <a:pt x="93277" y="62750"/>
                    </a:cubicBezTo>
                    <a:cubicBezTo>
                      <a:pt x="96669" y="59358"/>
                      <a:pt x="98025" y="55966"/>
                      <a:pt x="98025" y="51896"/>
                    </a:cubicBezTo>
                    <a:lnTo>
                      <a:pt x="98025" y="5088"/>
                    </a:lnTo>
                    <a:lnTo>
                      <a:pt x="5088" y="5088"/>
                    </a:lnTo>
                    <a:lnTo>
                      <a:pt x="5088" y="51896"/>
                    </a:lnTo>
                    <a:cubicBezTo>
                      <a:pt x="5088" y="55966"/>
                      <a:pt x="6445" y="60036"/>
                      <a:pt x="9837" y="62750"/>
                    </a:cubicBezTo>
                    <a:cubicBezTo>
                      <a:pt x="13228" y="66142"/>
                      <a:pt x="16620" y="67498"/>
                      <a:pt x="20690" y="67498"/>
                    </a:cubicBezTo>
                    <a:lnTo>
                      <a:pt x="82422" y="67498"/>
                    </a:lnTo>
                    <a:close/>
                  </a:path>
                </a:pathLst>
              </a:custGeom>
              <a:solidFill>
                <a:srgbClr val="50E6FF"/>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
          <p:nvSpPr>
            <p:cNvPr id="1029" name="Freeform: Shape 1028">
              <a:extLst>
                <a:ext uri="{FF2B5EF4-FFF2-40B4-BE49-F238E27FC236}">
                  <a16:creationId xmlns:a16="http://schemas.microsoft.com/office/drawing/2014/main" id="{D9ED35D4-AB87-7C04-1F1D-DB8350A1BDCE}"/>
                </a:ext>
              </a:extLst>
            </p:cNvPr>
            <p:cNvSpPr/>
            <p:nvPr/>
          </p:nvSpPr>
          <p:spPr>
            <a:xfrm>
              <a:off x="971810" y="3692326"/>
              <a:ext cx="155880" cy="144778"/>
            </a:xfrm>
            <a:custGeom>
              <a:avLst/>
              <a:gdLst>
                <a:gd name="connsiteX0" fmla="*/ 30932 w 155880"/>
                <a:gd name="connsiteY0" fmla="*/ 128876 h 144778"/>
                <a:gd name="connsiteX1" fmla="*/ 36509 w 155880"/>
                <a:gd name="connsiteY1" fmla="*/ 129098 h 144778"/>
                <a:gd name="connsiteX2" fmla="*/ 36504 w 155880"/>
                <a:gd name="connsiteY2" fmla="*/ 134751 h 144778"/>
                <a:gd name="connsiteX3" fmla="*/ 28140 w 155880"/>
                <a:gd name="connsiteY3" fmla="*/ 143563 h 144778"/>
                <a:gd name="connsiteX4" fmla="*/ 25350 w 155880"/>
                <a:gd name="connsiteY4" fmla="*/ 144778 h 144778"/>
                <a:gd name="connsiteX5" fmla="*/ 21402 w 155880"/>
                <a:gd name="connsiteY5" fmla="*/ 140626 h 144778"/>
                <a:gd name="connsiteX6" fmla="*/ 22559 w 155880"/>
                <a:gd name="connsiteY6" fmla="*/ 137686 h 144778"/>
                <a:gd name="connsiteX7" fmla="*/ 14763 w 155880"/>
                <a:gd name="connsiteY7" fmla="*/ 100661 h 144778"/>
                <a:gd name="connsiteX8" fmla="*/ 19993 w 155880"/>
                <a:gd name="connsiteY8" fmla="*/ 102712 h 144778"/>
                <a:gd name="connsiteX9" fmla="*/ 18044 w 155880"/>
                <a:gd name="connsiteY9" fmla="*/ 108217 h 144778"/>
                <a:gd name="connsiteX10" fmla="*/ 7569 w 155880"/>
                <a:gd name="connsiteY10" fmla="*/ 113253 h 144778"/>
                <a:gd name="connsiteX11" fmla="*/ 5931 w 155880"/>
                <a:gd name="connsiteY11" fmla="*/ 113629 h 144778"/>
                <a:gd name="connsiteX12" fmla="*/ 1979 w 155880"/>
                <a:gd name="connsiteY12" fmla="*/ 109481 h 144778"/>
                <a:gd name="connsiteX13" fmla="*/ 4289 w 155880"/>
                <a:gd name="connsiteY13" fmla="*/ 105695 h 144778"/>
                <a:gd name="connsiteX14" fmla="*/ 52656 w 155880"/>
                <a:gd name="connsiteY14" fmla="*/ 71759 h 144778"/>
                <a:gd name="connsiteX15" fmla="*/ 49396 w 155880"/>
                <a:gd name="connsiteY15" fmla="*/ 72798 h 144778"/>
                <a:gd name="connsiteX16" fmla="*/ 48834 w 155880"/>
                <a:gd name="connsiteY16" fmla="*/ 76283 h 144778"/>
                <a:gd name="connsiteX17" fmla="*/ 46606 w 155880"/>
                <a:gd name="connsiteY17" fmla="*/ 78191 h 144778"/>
                <a:gd name="connsiteX18" fmla="*/ 43236 w 155880"/>
                <a:gd name="connsiteY18" fmla="*/ 78089 h 144778"/>
                <a:gd name="connsiteX19" fmla="*/ 41618 w 155880"/>
                <a:gd name="connsiteY19" fmla="*/ 81257 h 144778"/>
                <a:gd name="connsiteX20" fmla="*/ 43542 w 155880"/>
                <a:gd name="connsiteY20" fmla="*/ 84162 h 144778"/>
                <a:gd name="connsiteX21" fmla="*/ 43282 w 155880"/>
                <a:gd name="connsiteY21" fmla="*/ 87186 h 144778"/>
                <a:gd name="connsiteX22" fmla="*/ 40825 w 155880"/>
                <a:gd name="connsiteY22" fmla="*/ 89585 h 144778"/>
                <a:gd name="connsiteX23" fmla="*/ 41812 w 155880"/>
                <a:gd name="connsiteY23" fmla="*/ 93016 h 144778"/>
                <a:gd name="connsiteX24" fmla="*/ 45125 w 155880"/>
                <a:gd name="connsiteY24" fmla="*/ 93622 h 144778"/>
                <a:gd name="connsiteX25" fmla="*/ 46922 w 155880"/>
                <a:gd name="connsiteY25" fmla="*/ 95986 h 144778"/>
                <a:gd name="connsiteX26" fmla="*/ 46845 w 155880"/>
                <a:gd name="connsiteY26" fmla="*/ 99517 h 144778"/>
                <a:gd name="connsiteX27" fmla="*/ 49838 w 155880"/>
                <a:gd name="connsiteY27" fmla="*/ 101211 h 144778"/>
                <a:gd name="connsiteX28" fmla="*/ 52601 w 155880"/>
                <a:gd name="connsiteY28" fmla="*/ 99193 h 144778"/>
                <a:gd name="connsiteX29" fmla="*/ 55458 w 155880"/>
                <a:gd name="connsiteY29" fmla="*/ 99494 h 144778"/>
                <a:gd name="connsiteX30" fmla="*/ 57759 w 155880"/>
                <a:gd name="connsiteY30" fmla="*/ 102050 h 144778"/>
                <a:gd name="connsiteX31" fmla="*/ 61018 w 155880"/>
                <a:gd name="connsiteY31" fmla="*/ 101012 h 144778"/>
                <a:gd name="connsiteX32" fmla="*/ 61581 w 155880"/>
                <a:gd name="connsiteY32" fmla="*/ 97527 h 144778"/>
                <a:gd name="connsiteX33" fmla="*/ 63832 w 155880"/>
                <a:gd name="connsiteY33" fmla="*/ 95633 h 144778"/>
                <a:gd name="connsiteX34" fmla="*/ 67186 w 155880"/>
                <a:gd name="connsiteY34" fmla="*/ 95739 h 144778"/>
                <a:gd name="connsiteX35" fmla="*/ 68804 w 155880"/>
                <a:gd name="connsiteY35" fmla="*/ 92565 h 144778"/>
                <a:gd name="connsiteX36" fmla="*/ 66867 w 155880"/>
                <a:gd name="connsiteY36" fmla="*/ 89664 h 144778"/>
                <a:gd name="connsiteX37" fmla="*/ 67153 w 155880"/>
                <a:gd name="connsiteY37" fmla="*/ 86657 h 144778"/>
                <a:gd name="connsiteX38" fmla="*/ 69610 w 155880"/>
                <a:gd name="connsiteY38" fmla="*/ 84218 h 144778"/>
                <a:gd name="connsiteX39" fmla="*/ 68623 w 155880"/>
                <a:gd name="connsiteY39" fmla="*/ 80787 h 144778"/>
                <a:gd name="connsiteX40" fmla="*/ 65312 w 155880"/>
                <a:gd name="connsiteY40" fmla="*/ 80197 h 144778"/>
                <a:gd name="connsiteX41" fmla="*/ 63493 w 155880"/>
                <a:gd name="connsiteY41" fmla="*/ 77832 h 144778"/>
                <a:gd name="connsiteX42" fmla="*/ 63593 w 155880"/>
                <a:gd name="connsiteY42" fmla="*/ 74301 h 144778"/>
                <a:gd name="connsiteX43" fmla="*/ 60584 w 155880"/>
                <a:gd name="connsiteY43" fmla="*/ 72596 h 144778"/>
                <a:gd name="connsiteX44" fmla="*/ 57840 w 155880"/>
                <a:gd name="connsiteY44" fmla="*/ 74631 h 144778"/>
                <a:gd name="connsiteX45" fmla="*/ 54961 w 155880"/>
                <a:gd name="connsiteY45" fmla="*/ 74337 h 144778"/>
                <a:gd name="connsiteX46" fmla="*/ 3946 w 155880"/>
                <a:gd name="connsiteY46" fmla="*/ 67618 h 144778"/>
                <a:gd name="connsiteX47" fmla="*/ 14874 w 155880"/>
                <a:gd name="connsiteY47" fmla="*/ 67618 h 144778"/>
                <a:gd name="connsiteX48" fmla="*/ 18820 w 155880"/>
                <a:gd name="connsiteY48" fmla="*/ 71772 h 144778"/>
                <a:gd name="connsiteX49" fmla="*/ 14874 w 155880"/>
                <a:gd name="connsiteY49" fmla="*/ 75926 h 144778"/>
                <a:gd name="connsiteX50" fmla="*/ 3946 w 155880"/>
                <a:gd name="connsiteY50" fmla="*/ 75926 h 144778"/>
                <a:gd name="connsiteX51" fmla="*/ 0 w 155880"/>
                <a:gd name="connsiteY51" fmla="*/ 71772 h 144778"/>
                <a:gd name="connsiteX52" fmla="*/ 3946 w 155880"/>
                <a:gd name="connsiteY52" fmla="*/ 67618 h 144778"/>
                <a:gd name="connsiteX53" fmla="*/ 60267 w 155880"/>
                <a:gd name="connsiteY53" fmla="*/ 40729 h 144778"/>
                <a:gd name="connsiteX54" fmla="*/ 57007 w 155880"/>
                <a:gd name="connsiteY54" fmla="*/ 41767 h 144778"/>
                <a:gd name="connsiteX55" fmla="*/ 56431 w 155880"/>
                <a:gd name="connsiteY55" fmla="*/ 45256 h 144778"/>
                <a:gd name="connsiteX56" fmla="*/ 54185 w 155880"/>
                <a:gd name="connsiteY56" fmla="*/ 47148 h 144778"/>
                <a:gd name="connsiteX57" fmla="*/ 50831 w 155880"/>
                <a:gd name="connsiteY57" fmla="*/ 47042 h 144778"/>
                <a:gd name="connsiteX58" fmla="*/ 49187 w 155880"/>
                <a:gd name="connsiteY58" fmla="*/ 50224 h 144778"/>
                <a:gd name="connsiteX59" fmla="*/ 51151 w 155880"/>
                <a:gd name="connsiteY59" fmla="*/ 53119 h 144778"/>
                <a:gd name="connsiteX60" fmla="*/ 50870 w 155880"/>
                <a:gd name="connsiteY60" fmla="*/ 56126 h 144778"/>
                <a:gd name="connsiteX61" fmla="*/ 48422 w 155880"/>
                <a:gd name="connsiteY61" fmla="*/ 58554 h 144778"/>
                <a:gd name="connsiteX62" fmla="*/ 49408 w 155880"/>
                <a:gd name="connsiteY62" fmla="*/ 61985 h 144778"/>
                <a:gd name="connsiteX63" fmla="*/ 52717 w 155880"/>
                <a:gd name="connsiteY63" fmla="*/ 62575 h 144778"/>
                <a:gd name="connsiteX64" fmla="*/ 54531 w 155880"/>
                <a:gd name="connsiteY64" fmla="*/ 64920 h 144778"/>
                <a:gd name="connsiteX65" fmla="*/ 54406 w 155880"/>
                <a:gd name="connsiteY65" fmla="*/ 68490 h 144778"/>
                <a:gd name="connsiteX66" fmla="*/ 57415 w 155880"/>
                <a:gd name="connsiteY66" fmla="*/ 70195 h 144778"/>
                <a:gd name="connsiteX67" fmla="*/ 60160 w 155880"/>
                <a:gd name="connsiteY67" fmla="*/ 68160 h 144778"/>
                <a:gd name="connsiteX68" fmla="*/ 63019 w 155880"/>
                <a:gd name="connsiteY68" fmla="*/ 68461 h 144778"/>
                <a:gd name="connsiteX69" fmla="*/ 65324 w 155880"/>
                <a:gd name="connsiteY69" fmla="*/ 71038 h 144778"/>
                <a:gd name="connsiteX70" fmla="*/ 68583 w 155880"/>
                <a:gd name="connsiteY70" fmla="*/ 70000 h 144778"/>
                <a:gd name="connsiteX71" fmla="*/ 69160 w 155880"/>
                <a:gd name="connsiteY71" fmla="*/ 66511 h 144778"/>
                <a:gd name="connsiteX72" fmla="*/ 71389 w 155880"/>
                <a:gd name="connsiteY72" fmla="*/ 64588 h 144778"/>
                <a:gd name="connsiteX73" fmla="*/ 74744 w 155880"/>
                <a:gd name="connsiteY73" fmla="*/ 64694 h 144778"/>
                <a:gd name="connsiteX74" fmla="*/ 76362 w 155880"/>
                <a:gd name="connsiteY74" fmla="*/ 61526 h 144778"/>
                <a:gd name="connsiteX75" fmla="*/ 74428 w 155880"/>
                <a:gd name="connsiteY75" fmla="*/ 58652 h 144778"/>
                <a:gd name="connsiteX76" fmla="*/ 74740 w 155880"/>
                <a:gd name="connsiteY76" fmla="*/ 55605 h 144778"/>
                <a:gd name="connsiteX77" fmla="*/ 77188 w 155880"/>
                <a:gd name="connsiteY77" fmla="*/ 53179 h 144778"/>
                <a:gd name="connsiteX78" fmla="*/ 76202 w 155880"/>
                <a:gd name="connsiteY78" fmla="*/ 49746 h 144778"/>
                <a:gd name="connsiteX79" fmla="*/ 72891 w 155880"/>
                <a:gd name="connsiteY79" fmla="*/ 49156 h 144778"/>
                <a:gd name="connsiteX80" fmla="*/ 71078 w 155880"/>
                <a:gd name="connsiteY80" fmla="*/ 46812 h 144778"/>
                <a:gd name="connsiteX81" fmla="*/ 71180 w 155880"/>
                <a:gd name="connsiteY81" fmla="*/ 43262 h 144778"/>
                <a:gd name="connsiteX82" fmla="*/ 68171 w 155880"/>
                <a:gd name="connsiteY82" fmla="*/ 41559 h 144778"/>
                <a:gd name="connsiteX83" fmla="*/ 65424 w 155880"/>
                <a:gd name="connsiteY83" fmla="*/ 43586 h 144778"/>
                <a:gd name="connsiteX84" fmla="*/ 62567 w 155880"/>
                <a:gd name="connsiteY84" fmla="*/ 43285 h 144778"/>
                <a:gd name="connsiteX85" fmla="*/ 10491 w 155880"/>
                <a:gd name="connsiteY85" fmla="*/ 31563 h 144778"/>
                <a:gd name="connsiteX86" fmla="*/ 22867 w 155880"/>
                <a:gd name="connsiteY86" fmla="*/ 37071 h 144778"/>
                <a:gd name="connsiteX87" fmla="*/ 24964 w 155880"/>
                <a:gd name="connsiteY87" fmla="*/ 42514 h 144778"/>
                <a:gd name="connsiteX88" fmla="*/ 21328 w 155880"/>
                <a:gd name="connsiteY88" fmla="*/ 45050 h 144778"/>
                <a:gd name="connsiteX89" fmla="*/ 19791 w 155880"/>
                <a:gd name="connsiteY89" fmla="*/ 44722 h 144778"/>
                <a:gd name="connsiteX90" fmla="*/ 7417 w 155880"/>
                <a:gd name="connsiteY90" fmla="*/ 39214 h 144778"/>
                <a:gd name="connsiteX91" fmla="*/ 5355 w 155880"/>
                <a:gd name="connsiteY91" fmla="*/ 33755 h 144778"/>
                <a:gd name="connsiteX92" fmla="*/ 10491 w 155880"/>
                <a:gd name="connsiteY92" fmla="*/ 31563 h 144778"/>
                <a:gd name="connsiteX93" fmla="*/ 111035 w 155880"/>
                <a:gd name="connsiteY93" fmla="*/ 3977 h 144778"/>
                <a:gd name="connsiteX94" fmla="*/ 129607 w 155880"/>
                <a:gd name="connsiteY94" fmla="*/ 21118 h 144778"/>
                <a:gd name="connsiteX95" fmla="*/ 130057 w 155880"/>
                <a:gd name="connsiteY95" fmla="*/ 21252 h 144778"/>
                <a:gd name="connsiteX96" fmla="*/ 141206 w 155880"/>
                <a:gd name="connsiteY96" fmla="*/ 42955 h 144778"/>
                <a:gd name="connsiteX97" fmla="*/ 142683 w 155880"/>
                <a:gd name="connsiteY97" fmla="*/ 43804 h 144778"/>
                <a:gd name="connsiteX98" fmla="*/ 149517 w 155880"/>
                <a:gd name="connsiteY98" fmla="*/ 72741 h 144778"/>
                <a:gd name="connsiteX99" fmla="*/ 155880 w 155880"/>
                <a:gd name="connsiteY99" fmla="*/ 88563 h 144778"/>
                <a:gd name="connsiteX100" fmla="*/ 143647 w 155880"/>
                <a:gd name="connsiteY100" fmla="*/ 108615 h 144778"/>
                <a:gd name="connsiteX101" fmla="*/ 143647 w 155880"/>
                <a:gd name="connsiteY101" fmla="*/ 108798 h 144778"/>
                <a:gd name="connsiteX102" fmla="*/ 143201 w 155880"/>
                <a:gd name="connsiteY102" fmla="*/ 113151 h 144778"/>
                <a:gd name="connsiteX103" fmla="*/ 120330 w 155880"/>
                <a:gd name="connsiteY103" fmla="*/ 128563 h 144778"/>
                <a:gd name="connsiteX104" fmla="*/ 107825 w 155880"/>
                <a:gd name="connsiteY104" fmla="*/ 138229 h 144778"/>
                <a:gd name="connsiteX105" fmla="*/ 94712 w 155880"/>
                <a:gd name="connsiteY105" fmla="*/ 124435 h 144778"/>
                <a:gd name="connsiteX106" fmla="*/ 94712 w 155880"/>
                <a:gd name="connsiteY106" fmla="*/ 22342 h 144778"/>
                <a:gd name="connsiteX107" fmla="*/ 111035 w 155880"/>
                <a:gd name="connsiteY107" fmla="*/ 3977 h 144778"/>
                <a:gd name="connsiteX108" fmla="*/ 69343 w 155880"/>
                <a:gd name="connsiteY108" fmla="*/ 3945 h 144778"/>
                <a:gd name="connsiteX109" fmla="*/ 69345 w 155880"/>
                <a:gd name="connsiteY109" fmla="*/ 3945 h 144778"/>
                <a:gd name="connsiteX110" fmla="*/ 86820 w 155880"/>
                <a:gd name="connsiteY110" fmla="*/ 22342 h 144778"/>
                <a:gd name="connsiteX111" fmla="*/ 86820 w 155880"/>
                <a:gd name="connsiteY111" fmla="*/ 124435 h 144778"/>
                <a:gd name="connsiteX112" fmla="*/ 77663 w 155880"/>
                <a:gd name="connsiteY112" fmla="*/ 137560 h 144778"/>
                <a:gd name="connsiteX113" fmla="*/ 61214 w 155880"/>
                <a:gd name="connsiteY113" fmla="*/ 128564 h 144778"/>
                <a:gd name="connsiteX114" fmla="*/ 57080 w 155880"/>
                <a:gd name="connsiteY114" fmla="*/ 129033 h 144778"/>
                <a:gd name="connsiteX115" fmla="*/ 37895 w 155880"/>
                <a:gd name="connsiteY115" fmla="*/ 108798 h 144778"/>
                <a:gd name="connsiteX116" fmla="*/ 37895 w 155880"/>
                <a:gd name="connsiteY116" fmla="*/ 108615 h 144778"/>
                <a:gd name="connsiteX117" fmla="*/ 31557 w 155880"/>
                <a:gd name="connsiteY117" fmla="*/ 103907 h 144778"/>
                <a:gd name="connsiteX118" fmla="*/ 32017 w 155880"/>
                <a:gd name="connsiteY118" fmla="*/ 72741 h 144778"/>
                <a:gd name="connsiteX119" fmla="*/ 31206 w 155880"/>
                <a:gd name="connsiteY119" fmla="*/ 71179 h 144778"/>
                <a:gd name="connsiteX120" fmla="*/ 40326 w 155880"/>
                <a:gd name="connsiteY120" fmla="*/ 42955 h 144778"/>
                <a:gd name="connsiteX121" fmla="*/ 40198 w 155880"/>
                <a:gd name="connsiteY121" fmla="*/ 42478 h 144778"/>
                <a:gd name="connsiteX122" fmla="*/ 51926 w 155880"/>
                <a:gd name="connsiteY122" fmla="*/ 21117 h 144778"/>
                <a:gd name="connsiteX123" fmla="*/ 69343 w 155880"/>
                <a:gd name="connsiteY123" fmla="*/ 3945 h 144778"/>
                <a:gd name="connsiteX124" fmla="*/ 29270 w 155880"/>
                <a:gd name="connsiteY124" fmla="*/ 1166 h 144778"/>
                <a:gd name="connsiteX125" fmla="*/ 29367 w 155880"/>
                <a:gd name="connsiteY125" fmla="*/ 1268 h 144778"/>
                <a:gd name="connsiteX126" fmla="*/ 37737 w 155880"/>
                <a:gd name="connsiteY126" fmla="*/ 10080 h 144778"/>
                <a:gd name="connsiteX127" fmla="*/ 37736 w 155880"/>
                <a:gd name="connsiteY127" fmla="*/ 15955 h 144778"/>
                <a:gd name="connsiteX128" fmla="*/ 34947 w 155880"/>
                <a:gd name="connsiteY128" fmla="*/ 17171 h 144778"/>
                <a:gd name="connsiteX129" fmla="*/ 32157 w 155880"/>
                <a:gd name="connsiteY129" fmla="*/ 15954 h 144778"/>
                <a:gd name="connsiteX130" fmla="*/ 23787 w 155880"/>
                <a:gd name="connsiteY130" fmla="*/ 7141 h 144778"/>
                <a:gd name="connsiteX131" fmla="*/ 23690 w 155880"/>
                <a:gd name="connsiteY131" fmla="*/ 1268 h 144778"/>
                <a:gd name="connsiteX132" fmla="*/ 29270 w 155880"/>
                <a:gd name="connsiteY132" fmla="*/ 1166 h 144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55880" h="144778">
                  <a:moveTo>
                    <a:pt x="30932" y="128876"/>
                  </a:moveTo>
                  <a:cubicBezTo>
                    <a:pt x="32530" y="127316"/>
                    <a:pt x="35027" y="127415"/>
                    <a:pt x="36509" y="129098"/>
                  </a:cubicBezTo>
                  <a:cubicBezTo>
                    <a:pt x="37914" y="130693"/>
                    <a:pt x="37911" y="133159"/>
                    <a:pt x="36504" y="134751"/>
                  </a:cubicBezTo>
                  <a:lnTo>
                    <a:pt x="28140" y="143563"/>
                  </a:lnTo>
                  <a:cubicBezTo>
                    <a:pt x="27400" y="144343"/>
                    <a:pt x="26396" y="144780"/>
                    <a:pt x="25350" y="144778"/>
                  </a:cubicBezTo>
                  <a:cubicBezTo>
                    <a:pt x="23170" y="144779"/>
                    <a:pt x="21403" y="142920"/>
                    <a:pt x="21402" y="140626"/>
                  </a:cubicBezTo>
                  <a:cubicBezTo>
                    <a:pt x="21402" y="139523"/>
                    <a:pt x="21818" y="138465"/>
                    <a:pt x="22559" y="137686"/>
                  </a:cubicBezTo>
                  <a:close/>
                  <a:moveTo>
                    <a:pt x="14763" y="100661"/>
                  </a:moveTo>
                  <a:cubicBezTo>
                    <a:pt x="16745" y="99707"/>
                    <a:pt x="19087" y="100625"/>
                    <a:pt x="19993" y="102712"/>
                  </a:cubicBezTo>
                  <a:cubicBezTo>
                    <a:pt x="20899" y="104798"/>
                    <a:pt x="20026" y="107263"/>
                    <a:pt x="18044" y="108217"/>
                  </a:cubicBezTo>
                  <a:lnTo>
                    <a:pt x="7569" y="113253"/>
                  </a:lnTo>
                  <a:cubicBezTo>
                    <a:pt x="7055" y="113500"/>
                    <a:pt x="6496" y="113629"/>
                    <a:pt x="5931" y="113629"/>
                  </a:cubicBezTo>
                  <a:cubicBezTo>
                    <a:pt x="3751" y="113632"/>
                    <a:pt x="1982" y="111775"/>
                    <a:pt x="1979" y="109481"/>
                  </a:cubicBezTo>
                  <a:cubicBezTo>
                    <a:pt x="1977" y="107851"/>
                    <a:pt x="2880" y="106371"/>
                    <a:pt x="4289" y="105695"/>
                  </a:cubicBezTo>
                  <a:close/>
                  <a:moveTo>
                    <a:pt x="52656" y="71759"/>
                  </a:moveTo>
                  <a:lnTo>
                    <a:pt x="49396" y="72798"/>
                  </a:lnTo>
                  <a:lnTo>
                    <a:pt x="48834" y="76283"/>
                  </a:lnTo>
                  <a:cubicBezTo>
                    <a:pt x="48021" y="76821"/>
                    <a:pt x="47273" y="77462"/>
                    <a:pt x="46606" y="78191"/>
                  </a:cubicBezTo>
                  <a:lnTo>
                    <a:pt x="43236" y="78089"/>
                  </a:lnTo>
                  <a:lnTo>
                    <a:pt x="41618" y="81257"/>
                  </a:lnTo>
                  <a:lnTo>
                    <a:pt x="43542" y="84162"/>
                  </a:lnTo>
                  <a:cubicBezTo>
                    <a:pt x="43339" y="85155"/>
                    <a:pt x="43252" y="86171"/>
                    <a:pt x="43282" y="87186"/>
                  </a:cubicBezTo>
                  <a:lnTo>
                    <a:pt x="40825" y="89585"/>
                  </a:lnTo>
                  <a:lnTo>
                    <a:pt x="41812" y="93016"/>
                  </a:lnTo>
                  <a:lnTo>
                    <a:pt x="45125" y="93622"/>
                  </a:lnTo>
                  <a:cubicBezTo>
                    <a:pt x="45631" y="94484"/>
                    <a:pt x="46234" y="95278"/>
                    <a:pt x="46922" y="95986"/>
                  </a:cubicBezTo>
                  <a:lnTo>
                    <a:pt x="46845" y="99517"/>
                  </a:lnTo>
                  <a:lnTo>
                    <a:pt x="49838" y="101211"/>
                  </a:lnTo>
                  <a:lnTo>
                    <a:pt x="52601" y="99193"/>
                  </a:lnTo>
                  <a:cubicBezTo>
                    <a:pt x="53538" y="99414"/>
                    <a:pt x="54497" y="99515"/>
                    <a:pt x="55458" y="99494"/>
                  </a:cubicBezTo>
                  <a:lnTo>
                    <a:pt x="57759" y="102050"/>
                  </a:lnTo>
                  <a:lnTo>
                    <a:pt x="61018" y="101012"/>
                  </a:lnTo>
                  <a:lnTo>
                    <a:pt x="61581" y="97527"/>
                  </a:lnTo>
                  <a:cubicBezTo>
                    <a:pt x="62402" y="96994"/>
                    <a:pt x="63158" y="96358"/>
                    <a:pt x="63832" y="95633"/>
                  </a:cubicBezTo>
                  <a:lnTo>
                    <a:pt x="67186" y="95739"/>
                  </a:lnTo>
                  <a:lnTo>
                    <a:pt x="68804" y="92565"/>
                  </a:lnTo>
                  <a:lnTo>
                    <a:pt x="66867" y="89664"/>
                  </a:lnTo>
                  <a:cubicBezTo>
                    <a:pt x="67078" y="88677"/>
                    <a:pt x="67174" y="87668"/>
                    <a:pt x="67153" y="86657"/>
                  </a:cubicBezTo>
                  <a:lnTo>
                    <a:pt x="69610" y="84218"/>
                  </a:lnTo>
                  <a:lnTo>
                    <a:pt x="68623" y="80787"/>
                  </a:lnTo>
                  <a:lnTo>
                    <a:pt x="65312" y="80197"/>
                  </a:lnTo>
                  <a:cubicBezTo>
                    <a:pt x="64801" y="79333"/>
                    <a:pt x="64189" y="78538"/>
                    <a:pt x="63493" y="77832"/>
                  </a:cubicBezTo>
                  <a:lnTo>
                    <a:pt x="63593" y="74301"/>
                  </a:lnTo>
                  <a:lnTo>
                    <a:pt x="60584" y="72596"/>
                  </a:lnTo>
                  <a:lnTo>
                    <a:pt x="57840" y="74631"/>
                  </a:lnTo>
                  <a:cubicBezTo>
                    <a:pt x="56895" y="74410"/>
                    <a:pt x="55928" y="74311"/>
                    <a:pt x="54961" y="74337"/>
                  </a:cubicBezTo>
                  <a:close/>
                  <a:moveTo>
                    <a:pt x="3946" y="67618"/>
                  </a:moveTo>
                  <a:lnTo>
                    <a:pt x="14874" y="67618"/>
                  </a:lnTo>
                  <a:cubicBezTo>
                    <a:pt x="17053" y="67618"/>
                    <a:pt x="18820" y="69478"/>
                    <a:pt x="18820" y="71772"/>
                  </a:cubicBezTo>
                  <a:cubicBezTo>
                    <a:pt x="18820" y="74066"/>
                    <a:pt x="17053" y="75926"/>
                    <a:pt x="14874" y="75926"/>
                  </a:cubicBezTo>
                  <a:lnTo>
                    <a:pt x="3946" y="75926"/>
                  </a:lnTo>
                  <a:cubicBezTo>
                    <a:pt x="1767" y="75926"/>
                    <a:pt x="0" y="74066"/>
                    <a:pt x="0" y="71772"/>
                  </a:cubicBezTo>
                  <a:cubicBezTo>
                    <a:pt x="0" y="69478"/>
                    <a:pt x="1767" y="67618"/>
                    <a:pt x="3946" y="67618"/>
                  </a:cubicBezTo>
                  <a:close/>
                  <a:moveTo>
                    <a:pt x="60267" y="40729"/>
                  </a:moveTo>
                  <a:lnTo>
                    <a:pt x="57007" y="41767"/>
                  </a:lnTo>
                  <a:lnTo>
                    <a:pt x="56431" y="45256"/>
                  </a:lnTo>
                  <a:cubicBezTo>
                    <a:pt x="55612" y="45788"/>
                    <a:pt x="54858" y="46424"/>
                    <a:pt x="54185" y="47148"/>
                  </a:cubicBezTo>
                  <a:lnTo>
                    <a:pt x="50831" y="47042"/>
                  </a:lnTo>
                  <a:lnTo>
                    <a:pt x="49187" y="50224"/>
                  </a:lnTo>
                  <a:lnTo>
                    <a:pt x="51151" y="53119"/>
                  </a:lnTo>
                  <a:cubicBezTo>
                    <a:pt x="50943" y="54106"/>
                    <a:pt x="50849" y="55116"/>
                    <a:pt x="50870" y="56126"/>
                  </a:cubicBezTo>
                  <a:lnTo>
                    <a:pt x="48422" y="58554"/>
                  </a:lnTo>
                  <a:lnTo>
                    <a:pt x="49408" y="61985"/>
                  </a:lnTo>
                  <a:lnTo>
                    <a:pt x="52717" y="62575"/>
                  </a:lnTo>
                  <a:cubicBezTo>
                    <a:pt x="53229" y="63431"/>
                    <a:pt x="53838" y="64219"/>
                    <a:pt x="54531" y="64920"/>
                  </a:cubicBezTo>
                  <a:lnTo>
                    <a:pt x="54406" y="68490"/>
                  </a:lnTo>
                  <a:lnTo>
                    <a:pt x="57415" y="70195"/>
                  </a:lnTo>
                  <a:lnTo>
                    <a:pt x="60160" y="68160"/>
                  </a:lnTo>
                  <a:cubicBezTo>
                    <a:pt x="61098" y="68383"/>
                    <a:pt x="62058" y="68484"/>
                    <a:pt x="63019" y="68461"/>
                  </a:cubicBezTo>
                  <a:lnTo>
                    <a:pt x="65324" y="71038"/>
                  </a:lnTo>
                  <a:lnTo>
                    <a:pt x="68583" y="70000"/>
                  </a:lnTo>
                  <a:lnTo>
                    <a:pt x="69160" y="66511"/>
                  </a:lnTo>
                  <a:cubicBezTo>
                    <a:pt x="69975" y="65968"/>
                    <a:pt x="70723" y="65322"/>
                    <a:pt x="71389" y="64588"/>
                  </a:cubicBezTo>
                  <a:lnTo>
                    <a:pt x="74744" y="64694"/>
                  </a:lnTo>
                  <a:lnTo>
                    <a:pt x="76362" y="61526"/>
                  </a:lnTo>
                  <a:lnTo>
                    <a:pt x="74428" y="58652"/>
                  </a:lnTo>
                  <a:cubicBezTo>
                    <a:pt x="74651" y="57654"/>
                    <a:pt x="74756" y="56630"/>
                    <a:pt x="74740" y="55605"/>
                  </a:cubicBezTo>
                  <a:lnTo>
                    <a:pt x="77188" y="53179"/>
                  </a:lnTo>
                  <a:lnTo>
                    <a:pt x="76202" y="49746"/>
                  </a:lnTo>
                  <a:lnTo>
                    <a:pt x="72891" y="49156"/>
                  </a:lnTo>
                  <a:cubicBezTo>
                    <a:pt x="72379" y="48300"/>
                    <a:pt x="71771" y="47513"/>
                    <a:pt x="71078" y="46812"/>
                  </a:cubicBezTo>
                  <a:lnTo>
                    <a:pt x="71180" y="43262"/>
                  </a:lnTo>
                  <a:lnTo>
                    <a:pt x="68171" y="41559"/>
                  </a:lnTo>
                  <a:lnTo>
                    <a:pt x="65424" y="43586"/>
                  </a:lnTo>
                  <a:cubicBezTo>
                    <a:pt x="64487" y="43365"/>
                    <a:pt x="63528" y="43264"/>
                    <a:pt x="62567" y="43285"/>
                  </a:cubicBezTo>
                  <a:close/>
                  <a:moveTo>
                    <a:pt x="10491" y="31563"/>
                  </a:moveTo>
                  <a:lnTo>
                    <a:pt x="22867" y="37071"/>
                  </a:lnTo>
                  <a:cubicBezTo>
                    <a:pt x="24874" y="37964"/>
                    <a:pt x="25813" y="40402"/>
                    <a:pt x="24964" y="42514"/>
                  </a:cubicBezTo>
                  <a:cubicBezTo>
                    <a:pt x="24346" y="44052"/>
                    <a:pt x="22914" y="45051"/>
                    <a:pt x="21328" y="45050"/>
                  </a:cubicBezTo>
                  <a:cubicBezTo>
                    <a:pt x="20800" y="45051"/>
                    <a:pt x="20277" y="44939"/>
                    <a:pt x="19791" y="44722"/>
                  </a:cubicBezTo>
                  <a:lnTo>
                    <a:pt x="7417" y="39214"/>
                  </a:lnTo>
                  <a:cubicBezTo>
                    <a:pt x="5415" y="38306"/>
                    <a:pt x="4493" y="35862"/>
                    <a:pt x="5355" y="33755"/>
                  </a:cubicBezTo>
                  <a:cubicBezTo>
                    <a:pt x="6210" y="31669"/>
                    <a:pt x="8498" y="30693"/>
                    <a:pt x="10491" y="31563"/>
                  </a:cubicBezTo>
                  <a:close/>
                  <a:moveTo>
                    <a:pt x="111035" y="3977"/>
                  </a:moveTo>
                  <a:cubicBezTo>
                    <a:pt x="120661" y="3312"/>
                    <a:pt x="128976" y="10987"/>
                    <a:pt x="129607" y="21118"/>
                  </a:cubicBezTo>
                  <a:cubicBezTo>
                    <a:pt x="129758" y="21161"/>
                    <a:pt x="129908" y="21205"/>
                    <a:pt x="130057" y="21252"/>
                  </a:cubicBezTo>
                  <a:cubicBezTo>
                    <a:pt x="138829" y="24005"/>
                    <a:pt x="143821" y="33721"/>
                    <a:pt x="141206" y="42955"/>
                  </a:cubicBezTo>
                  <a:cubicBezTo>
                    <a:pt x="141709" y="43216"/>
                    <a:pt x="142202" y="43499"/>
                    <a:pt x="142683" y="43804"/>
                  </a:cubicBezTo>
                  <a:cubicBezTo>
                    <a:pt x="152162" y="49809"/>
                    <a:pt x="155222" y="62764"/>
                    <a:pt x="149517" y="72741"/>
                  </a:cubicBezTo>
                  <a:cubicBezTo>
                    <a:pt x="153588" y="76889"/>
                    <a:pt x="155884" y="82599"/>
                    <a:pt x="155880" y="88563"/>
                  </a:cubicBezTo>
                  <a:cubicBezTo>
                    <a:pt x="155879" y="97190"/>
                    <a:pt x="151099" y="105024"/>
                    <a:pt x="143647" y="108615"/>
                  </a:cubicBezTo>
                  <a:cubicBezTo>
                    <a:pt x="143647" y="108677"/>
                    <a:pt x="143647" y="108738"/>
                    <a:pt x="143647" y="108798"/>
                  </a:cubicBezTo>
                  <a:cubicBezTo>
                    <a:pt x="143648" y="110262"/>
                    <a:pt x="143499" y="111721"/>
                    <a:pt x="143201" y="113151"/>
                  </a:cubicBezTo>
                  <a:cubicBezTo>
                    <a:pt x="140929" y="124055"/>
                    <a:pt x="130689" y="130955"/>
                    <a:pt x="120330" y="128563"/>
                  </a:cubicBezTo>
                  <a:cubicBezTo>
                    <a:pt x="118615" y="134314"/>
                    <a:pt x="113552" y="138228"/>
                    <a:pt x="107825" y="138229"/>
                  </a:cubicBezTo>
                  <a:cubicBezTo>
                    <a:pt x="100585" y="138232"/>
                    <a:pt x="94714" y="132056"/>
                    <a:pt x="94712" y="124435"/>
                  </a:cubicBezTo>
                  <a:lnTo>
                    <a:pt x="94712" y="22342"/>
                  </a:lnTo>
                  <a:cubicBezTo>
                    <a:pt x="94702" y="12648"/>
                    <a:pt x="101845" y="4612"/>
                    <a:pt x="111035" y="3977"/>
                  </a:cubicBezTo>
                  <a:close/>
                  <a:moveTo>
                    <a:pt x="69343" y="3945"/>
                  </a:moveTo>
                  <a:cubicBezTo>
                    <a:pt x="69344" y="3945"/>
                    <a:pt x="69345" y="3945"/>
                    <a:pt x="69345" y="3945"/>
                  </a:cubicBezTo>
                  <a:cubicBezTo>
                    <a:pt x="78997" y="3946"/>
                    <a:pt x="86821" y="12183"/>
                    <a:pt x="86820" y="22342"/>
                  </a:cubicBezTo>
                  <a:lnTo>
                    <a:pt x="86820" y="124435"/>
                  </a:lnTo>
                  <a:cubicBezTo>
                    <a:pt x="86807" y="130441"/>
                    <a:pt x="83104" y="135749"/>
                    <a:pt x="77663" y="137560"/>
                  </a:cubicBezTo>
                  <a:cubicBezTo>
                    <a:pt x="70760" y="139857"/>
                    <a:pt x="63396" y="135829"/>
                    <a:pt x="61214" y="128564"/>
                  </a:cubicBezTo>
                  <a:cubicBezTo>
                    <a:pt x="59856" y="128877"/>
                    <a:pt x="58470" y="129035"/>
                    <a:pt x="57080" y="129033"/>
                  </a:cubicBezTo>
                  <a:cubicBezTo>
                    <a:pt x="46474" y="129021"/>
                    <a:pt x="37884" y="119962"/>
                    <a:pt x="37895" y="108798"/>
                  </a:cubicBezTo>
                  <a:cubicBezTo>
                    <a:pt x="37895" y="108738"/>
                    <a:pt x="37895" y="108678"/>
                    <a:pt x="37895" y="108615"/>
                  </a:cubicBezTo>
                  <a:cubicBezTo>
                    <a:pt x="35522" y="107475"/>
                    <a:pt x="33372" y="105878"/>
                    <a:pt x="31557" y="103907"/>
                  </a:cubicBezTo>
                  <a:cubicBezTo>
                    <a:pt x="23507" y="95167"/>
                    <a:pt x="23713" y="81214"/>
                    <a:pt x="32017" y="72741"/>
                  </a:cubicBezTo>
                  <a:cubicBezTo>
                    <a:pt x="31726" y="72233"/>
                    <a:pt x="31456" y="71712"/>
                    <a:pt x="31206" y="71179"/>
                  </a:cubicBezTo>
                  <a:cubicBezTo>
                    <a:pt x="26320" y="60735"/>
                    <a:pt x="30403" y="48098"/>
                    <a:pt x="40326" y="42955"/>
                  </a:cubicBezTo>
                  <a:cubicBezTo>
                    <a:pt x="40281" y="42797"/>
                    <a:pt x="40238" y="42638"/>
                    <a:pt x="40198" y="42478"/>
                  </a:cubicBezTo>
                  <a:cubicBezTo>
                    <a:pt x="37832" y="33170"/>
                    <a:pt x="43083" y="23607"/>
                    <a:pt x="51926" y="21117"/>
                  </a:cubicBezTo>
                  <a:cubicBezTo>
                    <a:pt x="52531" y="11459"/>
                    <a:pt x="60148" y="3949"/>
                    <a:pt x="69343" y="3945"/>
                  </a:cubicBezTo>
                  <a:close/>
                  <a:moveTo>
                    <a:pt x="29270" y="1166"/>
                  </a:moveTo>
                  <a:cubicBezTo>
                    <a:pt x="29303" y="1199"/>
                    <a:pt x="29335" y="1233"/>
                    <a:pt x="29367" y="1268"/>
                  </a:cubicBezTo>
                  <a:lnTo>
                    <a:pt x="37737" y="10080"/>
                  </a:lnTo>
                  <a:cubicBezTo>
                    <a:pt x="39278" y="11703"/>
                    <a:pt x="39278" y="14333"/>
                    <a:pt x="37736" y="15955"/>
                  </a:cubicBezTo>
                  <a:cubicBezTo>
                    <a:pt x="36996" y="16733"/>
                    <a:pt x="35993" y="17171"/>
                    <a:pt x="34947" y="17171"/>
                  </a:cubicBezTo>
                  <a:cubicBezTo>
                    <a:pt x="33900" y="17172"/>
                    <a:pt x="32896" y="16734"/>
                    <a:pt x="32157" y="15954"/>
                  </a:cubicBezTo>
                  <a:lnTo>
                    <a:pt x="23787" y="7141"/>
                  </a:lnTo>
                  <a:cubicBezTo>
                    <a:pt x="22219" y="5548"/>
                    <a:pt x="22176" y="2918"/>
                    <a:pt x="23690" y="1268"/>
                  </a:cubicBezTo>
                  <a:cubicBezTo>
                    <a:pt x="25204" y="-382"/>
                    <a:pt x="27702" y="-428"/>
                    <a:pt x="29270" y="1166"/>
                  </a:cubicBezTo>
                  <a:close/>
                </a:path>
              </a:pathLst>
            </a:custGeom>
            <a:gradFill>
              <a:gsLst>
                <a:gs pos="2917">
                  <a:schemeClr val="accent1"/>
                </a:gs>
                <a:gs pos="100000">
                  <a:schemeClr val="accent2"/>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30" name="Freeform: Shape 1029">
              <a:extLst>
                <a:ext uri="{FF2B5EF4-FFF2-40B4-BE49-F238E27FC236}">
                  <a16:creationId xmlns:a16="http://schemas.microsoft.com/office/drawing/2014/main" id="{0FEA799B-826B-348F-9D59-BCB1FD45FD9B}"/>
                </a:ext>
              </a:extLst>
            </p:cNvPr>
            <p:cNvSpPr/>
            <p:nvPr/>
          </p:nvSpPr>
          <p:spPr>
            <a:xfrm>
              <a:off x="1029503" y="3742804"/>
              <a:ext cx="10239" cy="10778"/>
            </a:xfrm>
            <a:custGeom>
              <a:avLst/>
              <a:gdLst>
                <a:gd name="connsiteX0" fmla="*/ 3646 w 10239"/>
                <a:gd name="connsiteY0" fmla="*/ 230 h 10778"/>
                <a:gd name="connsiteX1" fmla="*/ 218 w 10239"/>
                <a:gd name="connsiteY1" fmla="*/ 6940 h 10778"/>
                <a:gd name="connsiteX2" fmla="*/ 6593 w 10239"/>
                <a:gd name="connsiteY2" fmla="*/ 10549 h 10778"/>
                <a:gd name="connsiteX3" fmla="*/ 10022 w 10239"/>
                <a:gd name="connsiteY3" fmla="*/ 3840 h 10778"/>
                <a:gd name="connsiteX4" fmla="*/ 3651 w 10239"/>
                <a:gd name="connsiteY4" fmla="*/ 228 h 10778"/>
                <a:gd name="connsiteX5" fmla="*/ 3646 w 10239"/>
                <a:gd name="connsiteY5" fmla="*/ 230 h 10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39" h="10778">
                  <a:moveTo>
                    <a:pt x="3646" y="230"/>
                  </a:moveTo>
                  <a:cubicBezTo>
                    <a:pt x="939" y="1086"/>
                    <a:pt x="-596" y="4091"/>
                    <a:pt x="218" y="6940"/>
                  </a:cubicBezTo>
                  <a:cubicBezTo>
                    <a:pt x="1032" y="9790"/>
                    <a:pt x="3886" y="11405"/>
                    <a:pt x="6593" y="10549"/>
                  </a:cubicBezTo>
                  <a:cubicBezTo>
                    <a:pt x="9300" y="9692"/>
                    <a:pt x="10835" y="6689"/>
                    <a:pt x="10022" y="3840"/>
                  </a:cubicBezTo>
                  <a:cubicBezTo>
                    <a:pt x="9210" y="991"/>
                    <a:pt x="6358" y="-626"/>
                    <a:pt x="3651" y="228"/>
                  </a:cubicBezTo>
                  <a:cubicBezTo>
                    <a:pt x="3650" y="229"/>
                    <a:pt x="3648" y="229"/>
                    <a:pt x="3646" y="230"/>
                  </a:cubicBezTo>
                  <a:close/>
                </a:path>
              </a:pathLst>
            </a:custGeom>
            <a:solidFill>
              <a:srgbClr val="0078D4"/>
            </a:solidFill>
            <a:ln w="188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31" name="Freeform: Shape 1030">
              <a:extLst>
                <a:ext uri="{FF2B5EF4-FFF2-40B4-BE49-F238E27FC236}">
                  <a16:creationId xmlns:a16="http://schemas.microsoft.com/office/drawing/2014/main" id="{21DF1CFC-98B2-A023-12A9-CDA08B0D8C04}"/>
                </a:ext>
              </a:extLst>
            </p:cNvPr>
            <p:cNvSpPr/>
            <p:nvPr/>
          </p:nvSpPr>
          <p:spPr>
            <a:xfrm>
              <a:off x="1021910" y="3773839"/>
              <a:ext cx="10239" cy="10778"/>
            </a:xfrm>
            <a:custGeom>
              <a:avLst/>
              <a:gdLst>
                <a:gd name="connsiteX0" fmla="*/ 3646 w 10239"/>
                <a:gd name="connsiteY0" fmla="*/ 230 h 10778"/>
                <a:gd name="connsiteX1" fmla="*/ 218 w 10239"/>
                <a:gd name="connsiteY1" fmla="*/ 6940 h 10778"/>
                <a:gd name="connsiteX2" fmla="*/ 6593 w 10239"/>
                <a:gd name="connsiteY2" fmla="*/ 10549 h 10778"/>
                <a:gd name="connsiteX3" fmla="*/ 10022 w 10239"/>
                <a:gd name="connsiteY3" fmla="*/ 3839 h 10778"/>
                <a:gd name="connsiteX4" fmla="*/ 3651 w 10239"/>
                <a:gd name="connsiteY4" fmla="*/ 228 h 10778"/>
                <a:gd name="connsiteX5" fmla="*/ 3646 w 10239"/>
                <a:gd name="connsiteY5" fmla="*/ 230 h 10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39" h="10778">
                  <a:moveTo>
                    <a:pt x="3646" y="230"/>
                  </a:moveTo>
                  <a:cubicBezTo>
                    <a:pt x="939" y="1086"/>
                    <a:pt x="-596" y="4091"/>
                    <a:pt x="218" y="6940"/>
                  </a:cubicBezTo>
                  <a:cubicBezTo>
                    <a:pt x="1032" y="9790"/>
                    <a:pt x="3886" y="11405"/>
                    <a:pt x="6593" y="10549"/>
                  </a:cubicBezTo>
                  <a:cubicBezTo>
                    <a:pt x="9300" y="9692"/>
                    <a:pt x="10835" y="6689"/>
                    <a:pt x="10022" y="3839"/>
                  </a:cubicBezTo>
                  <a:cubicBezTo>
                    <a:pt x="9210" y="991"/>
                    <a:pt x="6358" y="-626"/>
                    <a:pt x="3651" y="228"/>
                  </a:cubicBezTo>
                  <a:cubicBezTo>
                    <a:pt x="3650" y="229"/>
                    <a:pt x="3648" y="229"/>
                    <a:pt x="3646" y="230"/>
                  </a:cubicBezTo>
                  <a:close/>
                </a:path>
              </a:pathLst>
            </a:custGeom>
            <a:solidFill>
              <a:srgbClr val="0078D4"/>
            </a:solidFill>
            <a:ln w="188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
        <p:nvSpPr>
          <p:cNvPr id="1034" name="Graphic 11">
            <a:extLst>
              <a:ext uri="{FF2B5EF4-FFF2-40B4-BE49-F238E27FC236}">
                <a16:creationId xmlns:a16="http://schemas.microsoft.com/office/drawing/2014/main" id="{B5EF210C-B896-8CC7-1B1F-F33705F21ADC}"/>
              </a:ext>
              <a:ext uri="{C183D7F6-B498-43B3-948B-1728B52AA6E4}">
                <adec:decorative xmlns:adec="http://schemas.microsoft.com/office/drawing/2017/decorative" val="1"/>
              </a:ext>
            </a:extLst>
          </p:cNvPr>
          <p:cNvSpPr/>
          <p:nvPr/>
        </p:nvSpPr>
        <p:spPr>
          <a:xfrm>
            <a:off x="10176506" y="3881898"/>
            <a:ext cx="297552" cy="299270"/>
          </a:xfrm>
          <a:custGeom>
            <a:avLst/>
            <a:gdLst>
              <a:gd name="connsiteX0" fmla="*/ 30956 w 171450"/>
              <a:gd name="connsiteY0" fmla="*/ 0 h 171450"/>
              <a:gd name="connsiteX1" fmla="*/ 0 w 171450"/>
              <a:gd name="connsiteY1" fmla="*/ 30956 h 171450"/>
              <a:gd name="connsiteX2" fmla="*/ 0 w 171450"/>
              <a:gd name="connsiteY2" fmla="*/ 140494 h 171450"/>
              <a:gd name="connsiteX3" fmla="*/ 30956 w 171450"/>
              <a:gd name="connsiteY3" fmla="*/ 171450 h 171450"/>
              <a:gd name="connsiteX4" fmla="*/ 140494 w 171450"/>
              <a:gd name="connsiteY4" fmla="*/ 171450 h 171450"/>
              <a:gd name="connsiteX5" fmla="*/ 171450 w 171450"/>
              <a:gd name="connsiteY5" fmla="*/ 140494 h 171450"/>
              <a:gd name="connsiteX6" fmla="*/ 171450 w 171450"/>
              <a:gd name="connsiteY6" fmla="*/ 30956 h 171450"/>
              <a:gd name="connsiteX7" fmla="*/ 140494 w 171450"/>
              <a:gd name="connsiteY7" fmla="*/ 0 h 171450"/>
              <a:gd name="connsiteX8" fmla="*/ 30956 w 171450"/>
              <a:gd name="connsiteY8" fmla="*/ 0 h 171450"/>
              <a:gd name="connsiteX9" fmla="*/ 136017 w 171450"/>
              <a:gd name="connsiteY9" fmla="*/ 59823 h 171450"/>
              <a:gd name="connsiteX10" fmla="*/ 71688 w 171450"/>
              <a:gd name="connsiteY10" fmla="*/ 124078 h 171450"/>
              <a:gd name="connsiteX11" fmla="*/ 61588 w 171450"/>
              <a:gd name="connsiteY11" fmla="*/ 124075 h 171450"/>
              <a:gd name="connsiteX12" fmla="*/ 35434 w 171450"/>
              <a:gd name="connsiteY12" fmla="*/ 97920 h 171450"/>
              <a:gd name="connsiteX13" fmla="*/ 35435 w 171450"/>
              <a:gd name="connsiteY13" fmla="*/ 87817 h 171450"/>
              <a:gd name="connsiteX14" fmla="*/ 45538 w 171450"/>
              <a:gd name="connsiteY14" fmla="*/ 87818 h 171450"/>
              <a:gd name="connsiteX15" fmla="*/ 66642 w 171450"/>
              <a:gd name="connsiteY15" fmla="*/ 108924 h 171450"/>
              <a:gd name="connsiteX16" fmla="*/ 125920 w 171450"/>
              <a:gd name="connsiteY16" fmla="*/ 49714 h 171450"/>
              <a:gd name="connsiteX17" fmla="*/ 136023 w 171450"/>
              <a:gd name="connsiteY17" fmla="*/ 49720 h 171450"/>
              <a:gd name="connsiteX18" fmla="*/ 136017 w 171450"/>
              <a:gd name="connsiteY18" fmla="*/ 59823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1450" h="171450">
                <a:moveTo>
                  <a:pt x="30956" y="0"/>
                </a:moveTo>
                <a:cubicBezTo>
                  <a:pt x="13860" y="0"/>
                  <a:pt x="0" y="13860"/>
                  <a:pt x="0" y="30956"/>
                </a:cubicBezTo>
                <a:lnTo>
                  <a:pt x="0" y="140494"/>
                </a:lnTo>
                <a:cubicBezTo>
                  <a:pt x="0" y="157590"/>
                  <a:pt x="13860" y="171450"/>
                  <a:pt x="30956" y="171450"/>
                </a:cubicBezTo>
                <a:lnTo>
                  <a:pt x="140494" y="171450"/>
                </a:lnTo>
                <a:cubicBezTo>
                  <a:pt x="157590" y="171450"/>
                  <a:pt x="171450" y="157590"/>
                  <a:pt x="171450" y="140494"/>
                </a:cubicBezTo>
                <a:lnTo>
                  <a:pt x="171450" y="30956"/>
                </a:lnTo>
                <a:cubicBezTo>
                  <a:pt x="171450" y="13860"/>
                  <a:pt x="157590" y="0"/>
                  <a:pt x="140494" y="0"/>
                </a:cubicBezTo>
                <a:lnTo>
                  <a:pt x="30956" y="0"/>
                </a:lnTo>
                <a:close/>
                <a:moveTo>
                  <a:pt x="136017" y="59823"/>
                </a:moveTo>
                <a:lnTo>
                  <a:pt x="71688" y="124078"/>
                </a:lnTo>
                <a:cubicBezTo>
                  <a:pt x="68897" y="126865"/>
                  <a:pt x="64376" y="126863"/>
                  <a:pt x="61588" y="124075"/>
                </a:cubicBezTo>
                <a:lnTo>
                  <a:pt x="35434" y="97920"/>
                </a:lnTo>
                <a:cubicBezTo>
                  <a:pt x="32645" y="95130"/>
                  <a:pt x="32645" y="90607"/>
                  <a:pt x="35435" y="87817"/>
                </a:cubicBezTo>
                <a:cubicBezTo>
                  <a:pt x="38225" y="85028"/>
                  <a:pt x="42748" y="85028"/>
                  <a:pt x="45538" y="87818"/>
                </a:cubicBezTo>
                <a:lnTo>
                  <a:pt x="66642" y="108924"/>
                </a:lnTo>
                <a:lnTo>
                  <a:pt x="125920" y="49714"/>
                </a:lnTo>
                <a:cubicBezTo>
                  <a:pt x="128711" y="46926"/>
                  <a:pt x="133235" y="46929"/>
                  <a:pt x="136023" y="49720"/>
                </a:cubicBezTo>
                <a:cubicBezTo>
                  <a:pt x="138812" y="52512"/>
                  <a:pt x="138809" y="57035"/>
                  <a:pt x="136017" y="59823"/>
                </a:cubicBezTo>
                <a:close/>
              </a:path>
            </a:pathLst>
          </a:custGeom>
          <a:gradFill>
            <a:gsLst>
              <a:gs pos="2917">
                <a:schemeClr val="accent1"/>
              </a:gs>
              <a:gs pos="100000">
                <a:schemeClr val="accent2"/>
              </a:gs>
            </a:gsLst>
            <a:lin ang="5400000" scaled="0"/>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3" name="TextBox 82">
            <a:extLst>
              <a:ext uri="{FF2B5EF4-FFF2-40B4-BE49-F238E27FC236}">
                <a16:creationId xmlns:a16="http://schemas.microsoft.com/office/drawing/2014/main" id="{967D25F9-F545-5283-DF6C-21BBB2D9DADB}"/>
              </a:ext>
            </a:extLst>
          </p:cNvPr>
          <p:cNvSpPr txBox="1"/>
          <p:nvPr/>
        </p:nvSpPr>
        <p:spPr>
          <a:xfrm>
            <a:off x="8397450" y="4409777"/>
            <a:ext cx="2067874" cy="246221"/>
          </a:xfrm>
          <a:prstGeom prst="rect">
            <a:avLst/>
          </a:prstGeom>
          <a:noFill/>
        </p:spPr>
        <p:txBody>
          <a:bodyPr wrap="none" lIns="0" tIns="0" rIns="0" bIns="0" rtlCol="0">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600" b="0" i="0" u="none" strike="noStrike" cap="none" spc="0" normalizeH="0" baseline="0">
                <a:ln>
                  <a:noFill/>
                </a:ln>
                <a:solidFill>
                  <a:prstClr val="black"/>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Mission critical engine</a:t>
            </a:r>
          </a:p>
        </p:txBody>
      </p:sp>
      <p:sp>
        <p:nvSpPr>
          <p:cNvPr id="25" name="Rectangle: Rounded Corners 135">
            <a:extLst>
              <a:ext uri="{FF2B5EF4-FFF2-40B4-BE49-F238E27FC236}">
                <a16:creationId xmlns:a16="http://schemas.microsoft.com/office/drawing/2014/main" id="{B2663541-1DBA-88DC-661F-7355B23F4FD6}"/>
              </a:ext>
              <a:ext uri="{C183D7F6-B498-43B3-948B-1728B52AA6E4}">
                <adec:decorative xmlns:adec="http://schemas.microsoft.com/office/drawing/2017/decorative" val="1"/>
              </a:ext>
            </a:extLst>
          </p:cNvPr>
          <p:cNvSpPr>
            <a:spLocks/>
          </p:cNvSpPr>
          <p:nvPr/>
        </p:nvSpPr>
        <p:spPr bwMode="auto">
          <a:xfrm>
            <a:off x="583406" y="4989675"/>
            <a:ext cx="11025188" cy="1373025"/>
          </a:xfrm>
          <a:prstGeom prst="roundRect">
            <a:avLst>
              <a:gd name="adj" fmla="val 12876"/>
            </a:avLst>
          </a:prstGeom>
          <a:gradFill flip="none" rotWithShape="1">
            <a:gsLst>
              <a:gs pos="80000">
                <a:srgbClr val="A9D5ED"/>
              </a:gs>
              <a:gs pos="0">
                <a:srgbClr val="FFC6CC"/>
              </a:gs>
            </a:gsLst>
            <a:path path="circle">
              <a:fillToRect l="100000" t="100000"/>
            </a:path>
            <a:tileRect r="-100000" b="-100000"/>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ctr"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ctr" defTabSz="904917" rtl="0" eaLnBrk="1" fontAlgn="base" latinLnBrk="0" hangingPunct="1">
              <a:lnSpc>
                <a:spcPct val="100000"/>
              </a:lnSpc>
              <a:spcBef>
                <a:spcPts val="317"/>
              </a:spcBef>
              <a:spcAft>
                <a:spcPct val="0"/>
              </a:spcAft>
              <a:buClrTx/>
              <a:buSzTx/>
              <a:buFontTx/>
              <a:buNone/>
              <a:tabLst>
                <a:tab pos="1487158" algn="l"/>
              </a:tabLst>
              <a:defRPr/>
            </a:pPr>
            <a:endParaRPr kumimoji="0" lang="en-US" sz="2800" b="1" i="0" u="none" strike="noStrike" kern="1200" cap="none" spc="0" normalizeH="0" baseline="0" noProof="0">
              <a:ln w="3175">
                <a:noFill/>
              </a:ln>
              <a:gradFill flip="none" rotWithShape="1">
                <a:gsLst>
                  <a:gs pos="20183">
                    <a:srgbClr val="FFFFFF"/>
                  </a:gs>
                  <a:gs pos="42000">
                    <a:srgbClr val="FFFFFF"/>
                  </a:gs>
                </a:gsLst>
                <a:lin ang="2700000" scaled="0"/>
                <a:tileRect/>
              </a:gradFill>
              <a:effectLst/>
              <a:uLnTx/>
              <a:uFillTx/>
              <a:latin typeface="Segoe UI Variable Display Semibold" pitchFamily="2" charset="0"/>
              <a:ea typeface="+mn-ea"/>
              <a:cs typeface="Segoe Sans Display Semibold" pitchFamily="2" charset="0"/>
            </a:endParaRPr>
          </a:p>
        </p:txBody>
      </p:sp>
      <p:pic>
        <p:nvPicPr>
          <p:cNvPr id="9" name="Graphic 8" descr="Azure Arc icon">
            <a:extLst>
              <a:ext uri="{FF2B5EF4-FFF2-40B4-BE49-F238E27FC236}">
                <a16:creationId xmlns:a16="http://schemas.microsoft.com/office/drawing/2014/main" id="{D91FB57F-DE97-E20F-4252-E37894FCB84A}"/>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1549964" y="5233232"/>
            <a:ext cx="515093" cy="515093"/>
          </a:xfrm>
          <a:prstGeom prst="rect">
            <a:avLst/>
          </a:prstGeom>
        </p:spPr>
      </p:pic>
      <p:sp>
        <p:nvSpPr>
          <p:cNvPr id="80" name="TextBox 79">
            <a:extLst>
              <a:ext uri="{FF2B5EF4-FFF2-40B4-BE49-F238E27FC236}">
                <a16:creationId xmlns:a16="http://schemas.microsoft.com/office/drawing/2014/main" id="{916830A0-CE59-310C-FAFE-FE99551B882F}"/>
              </a:ext>
            </a:extLst>
          </p:cNvPr>
          <p:cNvSpPr txBox="1"/>
          <p:nvPr/>
        </p:nvSpPr>
        <p:spPr>
          <a:xfrm>
            <a:off x="1121055" y="5852688"/>
            <a:ext cx="1359731"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Connected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with Arc</a:t>
            </a:r>
          </a:p>
        </p:txBody>
      </p:sp>
      <p:sp>
        <p:nvSpPr>
          <p:cNvPr id="78" name="TextBox 77">
            <a:extLst>
              <a:ext uri="{FF2B5EF4-FFF2-40B4-BE49-F238E27FC236}">
                <a16:creationId xmlns:a16="http://schemas.microsoft.com/office/drawing/2014/main" id="{968B90C3-53AA-10D6-299E-80DA893A9A9B}"/>
              </a:ext>
            </a:extLst>
          </p:cNvPr>
          <p:cNvSpPr txBox="1"/>
          <p:nvPr/>
        </p:nvSpPr>
        <p:spPr>
          <a:xfrm>
            <a:off x="3736625" y="5852688"/>
            <a:ext cx="782971" cy="369332"/>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Assisted by</a:t>
            </a:r>
            <a:br>
              <a:rPr kumimoji="0" lang="en-US" sz="1200" b="0" i="0" u="none" strike="noStrike" kern="1200" cap="none" spc="0" normalizeH="0" baseline="0" noProof="0">
                <a:ln>
                  <a:noFill/>
                </a:ln>
                <a:solidFill>
                  <a:srgbClr val="000000"/>
                </a:solidFill>
                <a:effectLst/>
                <a:uLnTx/>
                <a:uFillTx/>
                <a:latin typeface="Segoe UI Semibold"/>
                <a:ea typeface="+mn-ea"/>
                <a:cs typeface="+mn-cs"/>
              </a:rPr>
            </a:br>
            <a:r>
              <a:rPr kumimoji="0" lang="en-US" sz="1200" b="0" i="0" u="none" strike="noStrike" kern="1200" cap="none" spc="0" normalizeH="0" baseline="0" noProof="0">
                <a:ln>
                  <a:noFill/>
                </a:ln>
                <a:solidFill>
                  <a:srgbClr val="000000"/>
                </a:solidFill>
                <a:effectLst/>
                <a:uLnTx/>
                <a:uFillTx/>
                <a:latin typeface="Segoe UI Semibold"/>
                <a:ea typeface="+mn-ea"/>
                <a:cs typeface="+mn-cs"/>
              </a:rPr>
              <a:t>Copilots</a:t>
            </a:r>
          </a:p>
        </p:txBody>
      </p:sp>
      <p:sp>
        <p:nvSpPr>
          <p:cNvPr id="92" name="TextBox 91">
            <a:extLst>
              <a:ext uri="{FF2B5EF4-FFF2-40B4-BE49-F238E27FC236}">
                <a16:creationId xmlns:a16="http://schemas.microsoft.com/office/drawing/2014/main" id="{565669F2-2397-93BB-68F8-5CCA48DE1EE2}"/>
              </a:ext>
            </a:extLst>
          </p:cNvPr>
          <p:cNvSpPr txBox="1"/>
          <p:nvPr/>
        </p:nvSpPr>
        <p:spPr>
          <a:xfrm>
            <a:off x="5705669" y="5852688"/>
            <a:ext cx="780663" cy="369332"/>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Benchmark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leader</a:t>
            </a:r>
          </a:p>
        </p:txBody>
      </p:sp>
      <p:sp>
        <p:nvSpPr>
          <p:cNvPr id="27" name="Graphic 121">
            <a:extLst>
              <a:ext uri="{FF2B5EF4-FFF2-40B4-BE49-F238E27FC236}">
                <a16:creationId xmlns:a16="http://schemas.microsoft.com/office/drawing/2014/main" id="{9F19F80B-F463-EA95-4E10-96200471D9A8}"/>
              </a:ext>
            </a:extLst>
          </p:cNvPr>
          <p:cNvSpPr/>
          <p:nvPr/>
        </p:nvSpPr>
        <p:spPr>
          <a:xfrm>
            <a:off x="8049898" y="5216143"/>
            <a:ext cx="484503" cy="484503"/>
          </a:xfrm>
          <a:custGeom>
            <a:avLst/>
            <a:gdLst>
              <a:gd name="connsiteX0" fmla="*/ 191075 w 340225"/>
              <a:gd name="connsiteY0" fmla="*/ 117794 h 340225"/>
              <a:gd name="connsiteX1" fmla="*/ 182225 w 340225"/>
              <a:gd name="connsiteY1" fmla="*/ 148850 h 340225"/>
              <a:gd name="connsiteX2" fmla="*/ 214740 w 340225"/>
              <a:gd name="connsiteY2" fmla="*/ 148849 h 340225"/>
              <a:gd name="connsiteX3" fmla="*/ 221274 w 340225"/>
              <a:gd name="connsiteY3" fmla="*/ 162800 h 340225"/>
              <a:gd name="connsiteX4" fmla="*/ 164746 w 340225"/>
              <a:gd name="connsiteY4" fmla="*/ 230635 h 340225"/>
              <a:gd name="connsiteX5" fmla="*/ 149324 w 340225"/>
              <a:gd name="connsiteY5" fmla="*/ 222374 h 340225"/>
              <a:gd name="connsiteX6" fmla="*/ 158534 w 340225"/>
              <a:gd name="connsiteY6" fmla="*/ 191377 h 340225"/>
              <a:gd name="connsiteX7" fmla="*/ 125433 w 340225"/>
              <a:gd name="connsiteY7" fmla="*/ 191377 h 340225"/>
              <a:gd name="connsiteX8" fmla="*/ 118909 w 340225"/>
              <a:gd name="connsiteY8" fmla="*/ 177413 h 340225"/>
              <a:gd name="connsiteX9" fmla="*/ 175635 w 340225"/>
              <a:gd name="connsiteY9" fmla="*/ 109616 h 340225"/>
              <a:gd name="connsiteX10" fmla="*/ 191075 w 340225"/>
              <a:gd name="connsiteY10" fmla="*/ 117794 h 340225"/>
              <a:gd name="connsiteX11" fmla="*/ 127585 w 340225"/>
              <a:gd name="connsiteY11" fmla="*/ 10632 h 340225"/>
              <a:gd name="connsiteX12" fmla="*/ 116953 w 340225"/>
              <a:gd name="connsiteY12" fmla="*/ 0 h 340225"/>
              <a:gd name="connsiteX13" fmla="*/ 106321 w 340225"/>
              <a:gd name="connsiteY13" fmla="*/ 10632 h 340225"/>
              <a:gd name="connsiteX14" fmla="*/ 106321 w 340225"/>
              <a:gd name="connsiteY14" fmla="*/ 42528 h 340225"/>
              <a:gd name="connsiteX15" fmla="*/ 95688 w 340225"/>
              <a:gd name="connsiteY15" fmla="*/ 42528 h 340225"/>
              <a:gd name="connsiteX16" fmla="*/ 42528 w 340225"/>
              <a:gd name="connsiteY16" fmla="*/ 95688 h 340225"/>
              <a:gd name="connsiteX17" fmla="*/ 42528 w 340225"/>
              <a:gd name="connsiteY17" fmla="*/ 106321 h 340225"/>
              <a:gd name="connsiteX18" fmla="*/ 10632 w 340225"/>
              <a:gd name="connsiteY18" fmla="*/ 106321 h 340225"/>
              <a:gd name="connsiteX19" fmla="*/ 0 w 340225"/>
              <a:gd name="connsiteY19" fmla="*/ 116953 h 340225"/>
              <a:gd name="connsiteX20" fmla="*/ 10632 w 340225"/>
              <a:gd name="connsiteY20" fmla="*/ 127585 h 340225"/>
              <a:gd name="connsiteX21" fmla="*/ 42528 w 340225"/>
              <a:gd name="connsiteY21" fmla="*/ 127585 h 340225"/>
              <a:gd name="connsiteX22" fmla="*/ 42528 w 340225"/>
              <a:gd name="connsiteY22" fmla="*/ 159481 h 340225"/>
              <a:gd name="connsiteX23" fmla="*/ 10632 w 340225"/>
              <a:gd name="connsiteY23" fmla="*/ 159481 h 340225"/>
              <a:gd name="connsiteX24" fmla="*/ 0 w 340225"/>
              <a:gd name="connsiteY24" fmla="*/ 170113 h 340225"/>
              <a:gd name="connsiteX25" fmla="*/ 10632 w 340225"/>
              <a:gd name="connsiteY25" fmla="*/ 180745 h 340225"/>
              <a:gd name="connsiteX26" fmla="*/ 42528 w 340225"/>
              <a:gd name="connsiteY26" fmla="*/ 180745 h 340225"/>
              <a:gd name="connsiteX27" fmla="*/ 42528 w 340225"/>
              <a:gd name="connsiteY27" fmla="*/ 212641 h 340225"/>
              <a:gd name="connsiteX28" fmla="*/ 10632 w 340225"/>
              <a:gd name="connsiteY28" fmla="*/ 212641 h 340225"/>
              <a:gd name="connsiteX29" fmla="*/ 0 w 340225"/>
              <a:gd name="connsiteY29" fmla="*/ 223273 h 340225"/>
              <a:gd name="connsiteX30" fmla="*/ 10632 w 340225"/>
              <a:gd name="connsiteY30" fmla="*/ 233905 h 340225"/>
              <a:gd name="connsiteX31" fmla="*/ 42528 w 340225"/>
              <a:gd name="connsiteY31" fmla="*/ 233905 h 340225"/>
              <a:gd name="connsiteX32" fmla="*/ 42528 w 340225"/>
              <a:gd name="connsiteY32" fmla="*/ 244537 h 340225"/>
              <a:gd name="connsiteX33" fmla="*/ 95688 w 340225"/>
              <a:gd name="connsiteY33" fmla="*/ 297697 h 340225"/>
              <a:gd name="connsiteX34" fmla="*/ 106321 w 340225"/>
              <a:gd name="connsiteY34" fmla="*/ 297697 h 340225"/>
              <a:gd name="connsiteX35" fmla="*/ 106321 w 340225"/>
              <a:gd name="connsiteY35" fmla="*/ 329594 h 340225"/>
              <a:gd name="connsiteX36" fmla="*/ 116953 w 340225"/>
              <a:gd name="connsiteY36" fmla="*/ 340226 h 340225"/>
              <a:gd name="connsiteX37" fmla="*/ 127585 w 340225"/>
              <a:gd name="connsiteY37" fmla="*/ 329594 h 340225"/>
              <a:gd name="connsiteX38" fmla="*/ 127585 w 340225"/>
              <a:gd name="connsiteY38" fmla="*/ 297697 h 340225"/>
              <a:gd name="connsiteX39" fmla="*/ 159481 w 340225"/>
              <a:gd name="connsiteY39" fmla="*/ 297697 h 340225"/>
              <a:gd name="connsiteX40" fmla="*/ 159481 w 340225"/>
              <a:gd name="connsiteY40" fmla="*/ 329594 h 340225"/>
              <a:gd name="connsiteX41" fmla="*/ 170113 w 340225"/>
              <a:gd name="connsiteY41" fmla="*/ 340226 h 340225"/>
              <a:gd name="connsiteX42" fmla="*/ 180745 w 340225"/>
              <a:gd name="connsiteY42" fmla="*/ 329594 h 340225"/>
              <a:gd name="connsiteX43" fmla="*/ 180745 w 340225"/>
              <a:gd name="connsiteY43" fmla="*/ 297697 h 340225"/>
              <a:gd name="connsiteX44" fmla="*/ 212641 w 340225"/>
              <a:gd name="connsiteY44" fmla="*/ 297697 h 340225"/>
              <a:gd name="connsiteX45" fmla="*/ 212641 w 340225"/>
              <a:gd name="connsiteY45" fmla="*/ 329594 h 340225"/>
              <a:gd name="connsiteX46" fmla="*/ 223273 w 340225"/>
              <a:gd name="connsiteY46" fmla="*/ 340226 h 340225"/>
              <a:gd name="connsiteX47" fmla="*/ 233905 w 340225"/>
              <a:gd name="connsiteY47" fmla="*/ 329594 h 340225"/>
              <a:gd name="connsiteX48" fmla="*/ 233905 w 340225"/>
              <a:gd name="connsiteY48" fmla="*/ 297697 h 340225"/>
              <a:gd name="connsiteX49" fmla="*/ 244537 w 340225"/>
              <a:gd name="connsiteY49" fmla="*/ 297697 h 340225"/>
              <a:gd name="connsiteX50" fmla="*/ 297697 w 340225"/>
              <a:gd name="connsiteY50" fmla="*/ 244537 h 340225"/>
              <a:gd name="connsiteX51" fmla="*/ 297697 w 340225"/>
              <a:gd name="connsiteY51" fmla="*/ 233905 h 340225"/>
              <a:gd name="connsiteX52" fmla="*/ 329594 w 340225"/>
              <a:gd name="connsiteY52" fmla="*/ 233905 h 340225"/>
              <a:gd name="connsiteX53" fmla="*/ 340226 w 340225"/>
              <a:gd name="connsiteY53" fmla="*/ 223273 h 340225"/>
              <a:gd name="connsiteX54" fmla="*/ 329594 w 340225"/>
              <a:gd name="connsiteY54" fmla="*/ 212641 h 340225"/>
              <a:gd name="connsiteX55" fmla="*/ 297697 w 340225"/>
              <a:gd name="connsiteY55" fmla="*/ 212641 h 340225"/>
              <a:gd name="connsiteX56" fmla="*/ 297697 w 340225"/>
              <a:gd name="connsiteY56" fmla="*/ 180745 h 340225"/>
              <a:gd name="connsiteX57" fmla="*/ 329594 w 340225"/>
              <a:gd name="connsiteY57" fmla="*/ 180745 h 340225"/>
              <a:gd name="connsiteX58" fmla="*/ 340226 w 340225"/>
              <a:gd name="connsiteY58" fmla="*/ 170113 h 340225"/>
              <a:gd name="connsiteX59" fmla="*/ 329594 w 340225"/>
              <a:gd name="connsiteY59" fmla="*/ 159481 h 340225"/>
              <a:gd name="connsiteX60" fmla="*/ 297697 w 340225"/>
              <a:gd name="connsiteY60" fmla="*/ 159481 h 340225"/>
              <a:gd name="connsiteX61" fmla="*/ 297697 w 340225"/>
              <a:gd name="connsiteY61" fmla="*/ 127585 h 340225"/>
              <a:gd name="connsiteX62" fmla="*/ 329594 w 340225"/>
              <a:gd name="connsiteY62" fmla="*/ 127585 h 340225"/>
              <a:gd name="connsiteX63" fmla="*/ 340226 w 340225"/>
              <a:gd name="connsiteY63" fmla="*/ 116953 h 340225"/>
              <a:gd name="connsiteX64" fmla="*/ 329594 w 340225"/>
              <a:gd name="connsiteY64" fmla="*/ 106321 h 340225"/>
              <a:gd name="connsiteX65" fmla="*/ 297697 w 340225"/>
              <a:gd name="connsiteY65" fmla="*/ 106321 h 340225"/>
              <a:gd name="connsiteX66" fmla="*/ 297697 w 340225"/>
              <a:gd name="connsiteY66" fmla="*/ 95688 h 340225"/>
              <a:gd name="connsiteX67" fmla="*/ 244537 w 340225"/>
              <a:gd name="connsiteY67" fmla="*/ 42528 h 340225"/>
              <a:gd name="connsiteX68" fmla="*/ 233905 w 340225"/>
              <a:gd name="connsiteY68" fmla="*/ 42528 h 340225"/>
              <a:gd name="connsiteX69" fmla="*/ 233905 w 340225"/>
              <a:gd name="connsiteY69" fmla="*/ 10632 h 340225"/>
              <a:gd name="connsiteX70" fmla="*/ 223273 w 340225"/>
              <a:gd name="connsiteY70" fmla="*/ 0 h 340225"/>
              <a:gd name="connsiteX71" fmla="*/ 212641 w 340225"/>
              <a:gd name="connsiteY71" fmla="*/ 10632 h 340225"/>
              <a:gd name="connsiteX72" fmla="*/ 212641 w 340225"/>
              <a:gd name="connsiteY72" fmla="*/ 42528 h 340225"/>
              <a:gd name="connsiteX73" fmla="*/ 180745 w 340225"/>
              <a:gd name="connsiteY73" fmla="*/ 42528 h 340225"/>
              <a:gd name="connsiteX74" fmla="*/ 180745 w 340225"/>
              <a:gd name="connsiteY74" fmla="*/ 10632 h 340225"/>
              <a:gd name="connsiteX75" fmla="*/ 170113 w 340225"/>
              <a:gd name="connsiteY75" fmla="*/ 0 h 340225"/>
              <a:gd name="connsiteX76" fmla="*/ 159481 w 340225"/>
              <a:gd name="connsiteY76" fmla="*/ 10632 h 340225"/>
              <a:gd name="connsiteX77" fmla="*/ 159481 w 340225"/>
              <a:gd name="connsiteY77" fmla="*/ 42528 h 340225"/>
              <a:gd name="connsiteX78" fmla="*/ 127585 w 340225"/>
              <a:gd name="connsiteY78" fmla="*/ 42528 h 340225"/>
              <a:gd name="connsiteX79" fmla="*/ 127585 w 340225"/>
              <a:gd name="connsiteY79" fmla="*/ 10632 h 340225"/>
              <a:gd name="connsiteX80" fmla="*/ 244537 w 340225"/>
              <a:gd name="connsiteY80" fmla="*/ 63792 h 340225"/>
              <a:gd name="connsiteX81" fmla="*/ 276433 w 340225"/>
              <a:gd name="connsiteY81" fmla="*/ 95688 h 340225"/>
              <a:gd name="connsiteX82" fmla="*/ 276433 w 340225"/>
              <a:gd name="connsiteY82" fmla="*/ 244537 h 340225"/>
              <a:gd name="connsiteX83" fmla="*/ 244537 w 340225"/>
              <a:gd name="connsiteY83" fmla="*/ 276433 h 340225"/>
              <a:gd name="connsiteX84" fmla="*/ 95688 w 340225"/>
              <a:gd name="connsiteY84" fmla="*/ 276433 h 340225"/>
              <a:gd name="connsiteX85" fmla="*/ 63792 w 340225"/>
              <a:gd name="connsiteY85" fmla="*/ 244537 h 340225"/>
              <a:gd name="connsiteX86" fmla="*/ 63792 w 340225"/>
              <a:gd name="connsiteY86" fmla="*/ 95688 h 340225"/>
              <a:gd name="connsiteX87" fmla="*/ 95688 w 340225"/>
              <a:gd name="connsiteY87" fmla="*/ 63792 h 340225"/>
              <a:gd name="connsiteX88" fmla="*/ 244537 w 340225"/>
              <a:gd name="connsiteY88" fmla="*/ 63792 h 34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340225" h="340225">
                <a:moveTo>
                  <a:pt x="191075" y="117794"/>
                </a:moveTo>
                <a:lnTo>
                  <a:pt x="182225" y="148850"/>
                </a:lnTo>
                <a:lnTo>
                  <a:pt x="214740" y="148849"/>
                </a:lnTo>
                <a:cubicBezTo>
                  <a:pt x="221950" y="148849"/>
                  <a:pt x="225891" y="157260"/>
                  <a:pt x="221274" y="162800"/>
                </a:cubicBezTo>
                <a:lnTo>
                  <a:pt x="164746" y="230635"/>
                </a:lnTo>
                <a:cubicBezTo>
                  <a:pt x="158532" y="238092"/>
                  <a:pt x="146559" y="231677"/>
                  <a:pt x="149324" y="222374"/>
                </a:cubicBezTo>
                <a:lnTo>
                  <a:pt x="158534" y="191377"/>
                </a:lnTo>
                <a:lnTo>
                  <a:pt x="125433" y="191377"/>
                </a:lnTo>
                <a:cubicBezTo>
                  <a:pt x="118214" y="191377"/>
                  <a:pt x="114277" y="182950"/>
                  <a:pt x="118909" y="177413"/>
                </a:cubicBezTo>
                <a:lnTo>
                  <a:pt x="175635" y="109616"/>
                </a:lnTo>
                <a:cubicBezTo>
                  <a:pt x="181823" y="102221"/>
                  <a:pt x="193716" y="108522"/>
                  <a:pt x="191075" y="117794"/>
                </a:cubicBezTo>
                <a:close/>
                <a:moveTo>
                  <a:pt x="127585" y="10632"/>
                </a:moveTo>
                <a:cubicBezTo>
                  <a:pt x="127585" y="4760"/>
                  <a:pt x="122824" y="0"/>
                  <a:pt x="116953" y="0"/>
                </a:cubicBezTo>
                <a:cubicBezTo>
                  <a:pt x="111081" y="0"/>
                  <a:pt x="106321" y="4760"/>
                  <a:pt x="106321" y="10632"/>
                </a:cubicBezTo>
                <a:lnTo>
                  <a:pt x="106321" y="42528"/>
                </a:lnTo>
                <a:lnTo>
                  <a:pt x="95688" y="42528"/>
                </a:lnTo>
                <a:cubicBezTo>
                  <a:pt x="66329" y="42528"/>
                  <a:pt x="42528" y="66329"/>
                  <a:pt x="42528" y="95688"/>
                </a:cubicBezTo>
                <a:lnTo>
                  <a:pt x="42528" y="106321"/>
                </a:lnTo>
                <a:lnTo>
                  <a:pt x="10632" y="106321"/>
                </a:lnTo>
                <a:cubicBezTo>
                  <a:pt x="4760" y="106321"/>
                  <a:pt x="0" y="111081"/>
                  <a:pt x="0" y="116953"/>
                </a:cubicBezTo>
                <a:cubicBezTo>
                  <a:pt x="0" y="122824"/>
                  <a:pt x="4760" y="127585"/>
                  <a:pt x="10632" y="127585"/>
                </a:cubicBezTo>
                <a:lnTo>
                  <a:pt x="42528" y="127585"/>
                </a:lnTo>
                <a:lnTo>
                  <a:pt x="42528" y="159481"/>
                </a:lnTo>
                <a:lnTo>
                  <a:pt x="10632" y="159481"/>
                </a:lnTo>
                <a:cubicBezTo>
                  <a:pt x="4760" y="159481"/>
                  <a:pt x="0" y="164241"/>
                  <a:pt x="0" y="170113"/>
                </a:cubicBezTo>
                <a:cubicBezTo>
                  <a:pt x="0" y="175984"/>
                  <a:pt x="4760" y="180745"/>
                  <a:pt x="10632" y="180745"/>
                </a:cubicBezTo>
                <a:lnTo>
                  <a:pt x="42528" y="180745"/>
                </a:lnTo>
                <a:lnTo>
                  <a:pt x="42528" y="212641"/>
                </a:lnTo>
                <a:lnTo>
                  <a:pt x="10632" y="212641"/>
                </a:lnTo>
                <a:cubicBezTo>
                  <a:pt x="4760" y="212641"/>
                  <a:pt x="0" y="217402"/>
                  <a:pt x="0" y="223273"/>
                </a:cubicBezTo>
                <a:cubicBezTo>
                  <a:pt x="0" y="229144"/>
                  <a:pt x="4760" y="233905"/>
                  <a:pt x="10632" y="233905"/>
                </a:cubicBezTo>
                <a:lnTo>
                  <a:pt x="42528" y="233905"/>
                </a:lnTo>
                <a:lnTo>
                  <a:pt x="42528" y="244537"/>
                </a:lnTo>
                <a:cubicBezTo>
                  <a:pt x="42528" y="273897"/>
                  <a:pt x="66329" y="297697"/>
                  <a:pt x="95688" y="297697"/>
                </a:cubicBezTo>
                <a:lnTo>
                  <a:pt x="106321" y="297697"/>
                </a:lnTo>
                <a:lnTo>
                  <a:pt x="106321" y="329594"/>
                </a:lnTo>
                <a:cubicBezTo>
                  <a:pt x="106321" y="335465"/>
                  <a:pt x="111081" y="340226"/>
                  <a:pt x="116953" y="340226"/>
                </a:cubicBezTo>
                <a:cubicBezTo>
                  <a:pt x="122824" y="340226"/>
                  <a:pt x="127585" y="335465"/>
                  <a:pt x="127585" y="329594"/>
                </a:cubicBezTo>
                <a:lnTo>
                  <a:pt x="127585" y="297697"/>
                </a:lnTo>
                <a:lnTo>
                  <a:pt x="159481" y="297697"/>
                </a:lnTo>
                <a:lnTo>
                  <a:pt x="159481" y="329594"/>
                </a:lnTo>
                <a:cubicBezTo>
                  <a:pt x="159481" y="335465"/>
                  <a:pt x="164241" y="340226"/>
                  <a:pt x="170113" y="340226"/>
                </a:cubicBezTo>
                <a:cubicBezTo>
                  <a:pt x="175984" y="340226"/>
                  <a:pt x="180745" y="335465"/>
                  <a:pt x="180745" y="329594"/>
                </a:cubicBezTo>
                <a:lnTo>
                  <a:pt x="180745" y="297697"/>
                </a:lnTo>
                <a:lnTo>
                  <a:pt x="212641" y="297697"/>
                </a:lnTo>
                <a:lnTo>
                  <a:pt x="212641" y="329594"/>
                </a:lnTo>
                <a:cubicBezTo>
                  <a:pt x="212641" y="335465"/>
                  <a:pt x="217402" y="340226"/>
                  <a:pt x="223273" y="340226"/>
                </a:cubicBezTo>
                <a:cubicBezTo>
                  <a:pt x="229144" y="340226"/>
                  <a:pt x="233905" y="335465"/>
                  <a:pt x="233905" y="329594"/>
                </a:cubicBezTo>
                <a:lnTo>
                  <a:pt x="233905" y="297697"/>
                </a:lnTo>
                <a:lnTo>
                  <a:pt x="244537" y="297697"/>
                </a:lnTo>
                <a:cubicBezTo>
                  <a:pt x="273897" y="297697"/>
                  <a:pt x="297697" y="273897"/>
                  <a:pt x="297697" y="244537"/>
                </a:cubicBezTo>
                <a:lnTo>
                  <a:pt x="297697" y="233905"/>
                </a:lnTo>
                <a:lnTo>
                  <a:pt x="329594" y="233905"/>
                </a:lnTo>
                <a:cubicBezTo>
                  <a:pt x="335465" y="233905"/>
                  <a:pt x="340226" y="229144"/>
                  <a:pt x="340226" y="223273"/>
                </a:cubicBezTo>
                <a:cubicBezTo>
                  <a:pt x="340226" y="217402"/>
                  <a:pt x="335465" y="212641"/>
                  <a:pt x="329594" y="212641"/>
                </a:cubicBezTo>
                <a:lnTo>
                  <a:pt x="297697" y="212641"/>
                </a:lnTo>
                <a:lnTo>
                  <a:pt x="297697" y="180745"/>
                </a:lnTo>
                <a:lnTo>
                  <a:pt x="329594" y="180745"/>
                </a:lnTo>
                <a:cubicBezTo>
                  <a:pt x="335465" y="180745"/>
                  <a:pt x="340226" y="175984"/>
                  <a:pt x="340226" y="170113"/>
                </a:cubicBezTo>
                <a:cubicBezTo>
                  <a:pt x="340226" y="164241"/>
                  <a:pt x="335465" y="159481"/>
                  <a:pt x="329594" y="159481"/>
                </a:cubicBezTo>
                <a:lnTo>
                  <a:pt x="297697" y="159481"/>
                </a:lnTo>
                <a:lnTo>
                  <a:pt x="297697" y="127585"/>
                </a:lnTo>
                <a:lnTo>
                  <a:pt x="329594" y="127585"/>
                </a:lnTo>
                <a:cubicBezTo>
                  <a:pt x="335465" y="127585"/>
                  <a:pt x="340226" y="122824"/>
                  <a:pt x="340226" y="116953"/>
                </a:cubicBezTo>
                <a:cubicBezTo>
                  <a:pt x="340226" y="111081"/>
                  <a:pt x="335465" y="106321"/>
                  <a:pt x="329594" y="106321"/>
                </a:cubicBezTo>
                <a:lnTo>
                  <a:pt x="297697" y="106321"/>
                </a:lnTo>
                <a:lnTo>
                  <a:pt x="297697" y="95688"/>
                </a:lnTo>
                <a:cubicBezTo>
                  <a:pt x="297697" y="66329"/>
                  <a:pt x="273897" y="42528"/>
                  <a:pt x="244537" y="42528"/>
                </a:cubicBezTo>
                <a:lnTo>
                  <a:pt x="233905" y="42528"/>
                </a:lnTo>
                <a:lnTo>
                  <a:pt x="233905" y="10632"/>
                </a:lnTo>
                <a:cubicBezTo>
                  <a:pt x="233905" y="4760"/>
                  <a:pt x="229144" y="0"/>
                  <a:pt x="223273" y="0"/>
                </a:cubicBezTo>
                <a:cubicBezTo>
                  <a:pt x="217402" y="0"/>
                  <a:pt x="212641" y="4760"/>
                  <a:pt x="212641" y="10632"/>
                </a:cubicBezTo>
                <a:lnTo>
                  <a:pt x="212641" y="42528"/>
                </a:lnTo>
                <a:lnTo>
                  <a:pt x="180745" y="42528"/>
                </a:lnTo>
                <a:lnTo>
                  <a:pt x="180745" y="10632"/>
                </a:lnTo>
                <a:cubicBezTo>
                  <a:pt x="180745" y="4760"/>
                  <a:pt x="175984" y="0"/>
                  <a:pt x="170113" y="0"/>
                </a:cubicBezTo>
                <a:cubicBezTo>
                  <a:pt x="164241" y="0"/>
                  <a:pt x="159481" y="4760"/>
                  <a:pt x="159481" y="10632"/>
                </a:cubicBezTo>
                <a:lnTo>
                  <a:pt x="159481" y="42528"/>
                </a:lnTo>
                <a:lnTo>
                  <a:pt x="127585" y="42528"/>
                </a:lnTo>
                <a:lnTo>
                  <a:pt x="127585" y="10632"/>
                </a:lnTo>
                <a:close/>
                <a:moveTo>
                  <a:pt x="244537" y="63792"/>
                </a:moveTo>
                <a:cubicBezTo>
                  <a:pt x="262152" y="63792"/>
                  <a:pt x="276433" y="78073"/>
                  <a:pt x="276433" y="95688"/>
                </a:cubicBezTo>
                <a:lnTo>
                  <a:pt x="276433" y="244537"/>
                </a:lnTo>
                <a:cubicBezTo>
                  <a:pt x="276433" y="262152"/>
                  <a:pt x="262152" y="276433"/>
                  <a:pt x="244537" y="276433"/>
                </a:cubicBezTo>
                <a:lnTo>
                  <a:pt x="95688" y="276433"/>
                </a:lnTo>
                <a:cubicBezTo>
                  <a:pt x="78073" y="276433"/>
                  <a:pt x="63792" y="262152"/>
                  <a:pt x="63792" y="244537"/>
                </a:cubicBezTo>
                <a:lnTo>
                  <a:pt x="63792" y="95688"/>
                </a:lnTo>
                <a:cubicBezTo>
                  <a:pt x="63792" y="78073"/>
                  <a:pt x="78073" y="63792"/>
                  <a:pt x="95688" y="63792"/>
                </a:cubicBezTo>
                <a:lnTo>
                  <a:pt x="244537" y="63792"/>
                </a:lnTo>
                <a:close/>
              </a:path>
            </a:pathLst>
          </a:custGeom>
          <a:solidFill>
            <a:schemeClr val="tx1"/>
          </a:solidFill>
          <a:ln w="2095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sp>
        <p:nvSpPr>
          <p:cNvPr id="123" name="TextBox 122">
            <a:extLst>
              <a:ext uri="{FF2B5EF4-FFF2-40B4-BE49-F238E27FC236}">
                <a16:creationId xmlns:a16="http://schemas.microsoft.com/office/drawing/2014/main" id="{E49B51DC-4C20-CB33-CB1A-4CF532CA2F2D}"/>
              </a:ext>
            </a:extLst>
          </p:cNvPr>
          <p:cNvSpPr txBox="1"/>
          <p:nvPr/>
        </p:nvSpPr>
        <p:spPr>
          <a:xfrm>
            <a:off x="7775160" y="5852688"/>
            <a:ext cx="1075231" cy="369332"/>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Optimized for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latest hardware</a:t>
            </a:r>
          </a:p>
        </p:txBody>
      </p:sp>
      <p:pic>
        <p:nvPicPr>
          <p:cNvPr id="1040" name="Picture 1039" descr="Image">
            <a:extLst>
              <a:ext uri="{FF2B5EF4-FFF2-40B4-BE49-F238E27FC236}">
                <a16:creationId xmlns:a16="http://schemas.microsoft.com/office/drawing/2014/main" id="{B9F1C075-9E8E-7F9F-55F0-E237C0AD8D2E}"/>
              </a:ext>
            </a:extLst>
          </p:cNvPr>
          <p:cNvPicPr>
            <a:picLocks noChangeAspect="1" noChangeArrowheads="1"/>
          </p:cNvPicPr>
          <p:nvPr/>
        </p:nvPicPr>
        <p:blipFill>
          <a:blip r:embed="rId28" cstate="print">
            <a:clrChange>
              <a:clrFrom>
                <a:srgbClr val="212121"/>
              </a:clrFrom>
              <a:clrTo>
                <a:srgbClr val="212121">
                  <a:alpha val="0"/>
                </a:srgbClr>
              </a:clrTo>
            </a:clrChange>
            <a:extLst>
              <a:ext uri="{28A0092B-C50C-407E-A947-70E740481C1C}">
                <a14:useLocalDpi xmlns:a14="http://schemas.microsoft.com/office/drawing/2010/main" val="0"/>
              </a:ext>
            </a:extLst>
          </a:blip>
          <a:srcRect/>
          <a:stretch>
            <a:fillRect/>
          </a:stretch>
        </p:blipFill>
        <p:spPr bwMode="auto">
          <a:xfrm>
            <a:off x="9873900" y="5141363"/>
            <a:ext cx="406009" cy="32127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035">
            <a:extLst>
              <a:ext uri="{FF2B5EF4-FFF2-40B4-BE49-F238E27FC236}">
                <a16:creationId xmlns:a16="http://schemas.microsoft.com/office/drawing/2014/main" id="{27780C69-8A7B-23DB-37C8-E0ED9F458402}"/>
              </a:ext>
              <a:ext uri="{C183D7F6-B498-43B3-948B-1728B52AA6E4}">
                <adec:decorative xmlns:adec="http://schemas.microsoft.com/office/drawing/2017/decorative" val="1"/>
              </a:ext>
            </a:extLst>
          </p:cNvPr>
          <p:cNvPicPr>
            <a:picLocks noChangeAspect="1"/>
          </p:cNvPicPr>
          <p:nvPr/>
        </p:nvPicPr>
        <p:blipFill>
          <a:blip r:embed="rId29" cstate="print">
            <a:duotone>
              <a:srgbClr val="0078D7">
                <a:shade val="45000"/>
                <a:satMod val="135000"/>
              </a:srgbClr>
              <a:prstClr val="white"/>
            </a:duotone>
            <a:lum bright="14000" contrast="20000"/>
            <a:extLst>
              <a:ext uri="{28A0092B-C50C-407E-A947-70E740481C1C}">
                <a14:useLocalDpi xmlns:a14="http://schemas.microsoft.com/office/drawing/2010/main" val="0"/>
              </a:ext>
            </a:extLst>
          </a:blip>
          <a:stretch>
            <a:fillRect/>
          </a:stretch>
        </p:blipFill>
        <p:spPr>
          <a:xfrm>
            <a:off x="9963477" y="5533382"/>
            <a:ext cx="226855" cy="270066"/>
          </a:xfrm>
          <a:prstGeom prst="rect">
            <a:avLst/>
          </a:prstGeom>
        </p:spPr>
      </p:pic>
      <p:pic>
        <p:nvPicPr>
          <p:cNvPr id="1037" name="Picture 1036">
            <a:extLst>
              <a:ext uri="{FF2B5EF4-FFF2-40B4-BE49-F238E27FC236}">
                <a16:creationId xmlns:a16="http://schemas.microsoft.com/office/drawing/2014/main" id="{25209DA3-381E-CF66-8598-1845DB2B736C}"/>
              </a:ext>
              <a:ext uri="{C183D7F6-B498-43B3-948B-1728B52AA6E4}">
                <adec:decorative xmlns:adec="http://schemas.microsoft.com/office/drawing/2017/decorative" val="1"/>
              </a:ext>
            </a:extLst>
          </p:cNvPr>
          <p:cNvPicPr>
            <a:picLocks noChangeAspect="1"/>
          </p:cNvPicPr>
          <p:nvPr/>
        </p:nvPicPr>
        <p:blipFill rotWithShape="1">
          <a:blip r:embed="rId30" cstate="print">
            <a:extLst>
              <a:ext uri="{28A0092B-C50C-407E-A947-70E740481C1C}">
                <a14:useLocalDpi xmlns:a14="http://schemas.microsoft.com/office/drawing/2010/main" val="0"/>
              </a:ext>
            </a:extLst>
          </a:blip>
          <a:srcRect b="21118"/>
          <a:stretch/>
        </p:blipFill>
        <p:spPr>
          <a:xfrm>
            <a:off x="10366698" y="5516948"/>
            <a:ext cx="520824" cy="304985"/>
          </a:xfrm>
          <a:prstGeom prst="rect">
            <a:avLst/>
          </a:prstGeom>
        </p:spPr>
      </p:pic>
      <p:pic>
        <p:nvPicPr>
          <p:cNvPr id="1038" name="Picture 2" descr="See the source image">
            <a:extLst>
              <a:ext uri="{FF2B5EF4-FFF2-40B4-BE49-F238E27FC236}">
                <a16:creationId xmlns:a16="http://schemas.microsoft.com/office/drawing/2014/main" id="{AC3AE709-9E32-F578-E4B2-8CB5A546CB30}"/>
              </a:ext>
            </a:extLst>
          </p:cNvPr>
          <p:cNvPicPr>
            <a:picLocks noChangeAspect="1" noChangeArrowheads="1"/>
          </p:cNvPicPr>
          <p:nvPr/>
        </p:nvPicPr>
        <p:blipFill rotWithShape="1">
          <a:blip r:embed="rId31" cstate="print">
            <a:extLst>
              <a:ext uri="{28A0092B-C50C-407E-A947-70E740481C1C}">
                <a14:useLocalDpi xmlns:a14="http://schemas.microsoft.com/office/drawing/2010/main" val="0"/>
              </a:ext>
            </a:extLst>
          </a:blip>
          <a:srcRect l="31353" t="24336" r="31353" b="24336"/>
          <a:stretch/>
        </p:blipFill>
        <p:spPr bwMode="auto">
          <a:xfrm>
            <a:off x="10483472" y="5131850"/>
            <a:ext cx="287276" cy="289943"/>
          </a:xfrm>
          <a:prstGeom prst="rect">
            <a:avLst/>
          </a:prstGeom>
          <a:noFill/>
          <a:extLst>
            <a:ext uri="{909E8E84-426E-40DD-AFC4-6F175D3DCCD1}">
              <a14:hiddenFill xmlns:a14="http://schemas.microsoft.com/office/drawing/2010/main">
                <a:solidFill>
                  <a:srgbClr val="FFFFFF"/>
                </a:solidFill>
              </a14:hiddenFill>
            </a:ext>
          </a:extLst>
        </p:spPr>
      </p:pic>
      <p:sp>
        <p:nvSpPr>
          <p:cNvPr id="1039" name="TextBox 1038">
            <a:extLst>
              <a:ext uri="{FF2B5EF4-FFF2-40B4-BE49-F238E27FC236}">
                <a16:creationId xmlns:a16="http://schemas.microsoft.com/office/drawing/2014/main" id="{70682DE2-4125-FF17-A46D-34C040FEDED7}"/>
              </a:ext>
            </a:extLst>
          </p:cNvPr>
          <p:cNvSpPr txBox="1"/>
          <p:nvPr/>
        </p:nvSpPr>
        <p:spPr>
          <a:xfrm>
            <a:off x="9925075" y="5852688"/>
            <a:ext cx="877912"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Built for 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platforms</a:t>
            </a:r>
          </a:p>
        </p:txBody>
      </p:sp>
      <p:pic>
        <p:nvPicPr>
          <p:cNvPr id="5" name="Picture 4" descr="A blue and white logo&#10;&#10;Description automatically generated">
            <a:extLst>
              <a:ext uri="{FF2B5EF4-FFF2-40B4-BE49-F238E27FC236}">
                <a16:creationId xmlns:a16="http://schemas.microsoft.com/office/drawing/2014/main" id="{25EE9022-A452-BAD8-4EE8-DD9BC5D9D0E0}"/>
              </a:ext>
            </a:extLst>
          </p:cNvPr>
          <p:cNvPicPr>
            <a:picLocks noChangeAspect="1"/>
          </p:cNvPicPr>
          <p:nvPr/>
        </p:nvPicPr>
        <p:blipFill>
          <a:blip r:embed="rId32"/>
          <a:stretch>
            <a:fillRect/>
          </a:stretch>
        </p:blipFill>
        <p:spPr>
          <a:xfrm>
            <a:off x="3573836" y="4938786"/>
            <a:ext cx="1011577" cy="1011577"/>
          </a:xfrm>
          <a:prstGeom prst="rect">
            <a:avLst/>
          </a:prstGeom>
        </p:spPr>
      </p:pic>
      <p:pic>
        <p:nvPicPr>
          <p:cNvPr id="39" name="Picture 2" descr="Microsoft 365 Copilot Logo, symbol, meaning, history, PNG, brand">
            <a:extLst>
              <a:ext uri="{FF2B5EF4-FFF2-40B4-BE49-F238E27FC236}">
                <a16:creationId xmlns:a16="http://schemas.microsoft.com/office/drawing/2014/main" id="{62C763F2-E820-D50E-46C5-349D31C44718}"/>
              </a:ext>
            </a:extLst>
          </p:cNvPr>
          <p:cNvPicPr>
            <a:picLocks noChangeAspect="1" noChangeArrowheads="1"/>
          </p:cNvPicPr>
          <p:nvPr/>
        </p:nvPicPr>
        <p:blipFill>
          <a:blip r:embed="rId33" cstate="print">
            <a:extLst>
              <a:ext uri="{28A0092B-C50C-407E-A947-70E740481C1C}">
                <a14:useLocalDpi xmlns:a14="http://schemas.microsoft.com/office/drawing/2010/main" val="0"/>
              </a:ext>
            </a:extLst>
          </a:blip>
          <a:srcRect/>
          <a:stretch>
            <a:fillRect/>
          </a:stretch>
        </p:blipFill>
        <p:spPr bwMode="auto">
          <a:xfrm>
            <a:off x="4009996" y="5450190"/>
            <a:ext cx="624845" cy="351475"/>
          </a:xfrm>
          <a:prstGeom prst="rect">
            <a:avLst/>
          </a:prstGeom>
          <a:noFill/>
          <a:extLst>
            <a:ext uri="{909E8E84-426E-40DD-AFC4-6F175D3DCCD1}">
              <a14:hiddenFill xmlns:a14="http://schemas.microsoft.com/office/drawing/2010/main">
                <a:solidFill>
                  <a:srgbClr val="FFFFFF"/>
                </a:solidFill>
              </a14:hiddenFill>
            </a:ext>
          </a:extLst>
        </p:spPr>
      </p:pic>
      <p:pic>
        <p:nvPicPr>
          <p:cNvPr id="12" name="Graphic 11">
            <a:extLst>
              <a:ext uri="{FF2B5EF4-FFF2-40B4-BE49-F238E27FC236}">
                <a16:creationId xmlns:a16="http://schemas.microsoft.com/office/drawing/2014/main" id="{5DFBF4D8-7703-902A-8498-942C61CB9D13}"/>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5451183" y="3533145"/>
            <a:ext cx="1289634" cy="1289634"/>
          </a:xfrm>
          <a:prstGeom prst="rect">
            <a:avLst/>
          </a:prstGeom>
        </p:spPr>
      </p:pic>
      <p:pic>
        <p:nvPicPr>
          <p:cNvPr id="13" name="Picture 2" descr="Azure AI Studio - Pricing | Microsoft Azure">
            <a:extLst>
              <a:ext uri="{FF2B5EF4-FFF2-40B4-BE49-F238E27FC236}">
                <a16:creationId xmlns:a16="http://schemas.microsoft.com/office/drawing/2014/main" id="{A9F73CDD-5C56-3A5E-7B3D-05B2F6514438}"/>
              </a:ext>
            </a:extLst>
          </p:cNvPr>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867222" y="1796810"/>
            <a:ext cx="999388" cy="52467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Nvidia PNG Images Transparent Free Download | PNGMart.com">
            <a:extLst>
              <a:ext uri="{FF2B5EF4-FFF2-40B4-BE49-F238E27FC236}">
                <a16:creationId xmlns:a16="http://schemas.microsoft.com/office/drawing/2014/main" id="{5264353F-28D7-176D-7C25-E72118C6778C}"/>
              </a:ext>
            </a:extLst>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2887689" y="2440740"/>
            <a:ext cx="551411" cy="428722"/>
          </a:xfrm>
          <a:prstGeom prst="rect">
            <a:avLst/>
          </a:prstGeom>
          <a:noFill/>
          <a:extLst>
            <a:ext uri="{909E8E84-426E-40DD-AFC4-6F175D3DCCD1}">
              <a14:hiddenFill xmlns:a14="http://schemas.microsoft.com/office/drawing/2010/main">
                <a:solidFill>
                  <a:srgbClr val="FFFFFF"/>
                </a:solidFill>
              </a14:hiddenFill>
            </a:ext>
          </a:extLst>
        </p:spPr>
      </p:pic>
      <p:sp>
        <p:nvSpPr>
          <p:cNvPr id="30" name="Picture 9">
            <a:extLst>
              <a:ext uri="{FF2B5EF4-FFF2-40B4-BE49-F238E27FC236}">
                <a16:creationId xmlns:a16="http://schemas.microsoft.com/office/drawing/2014/main" id="{EDB33F69-7B61-F61F-2924-ED0B5729E16A}"/>
              </a:ext>
            </a:extLst>
          </p:cNvPr>
          <p:cNvSpPr/>
          <p:nvPr/>
        </p:nvSpPr>
        <p:spPr>
          <a:xfrm>
            <a:off x="5945671" y="5239512"/>
            <a:ext cx="322607" cy="460903"/>
          </a:xfrm>
          <a:custGeom>
            <a:avLst/>
            <a:gdLst>
              <a:gd name="connsiteX0" fmla="*/ 141557 w 274153"/>
              <a:gd name="connsiteY0" fmla="*/ 71326 h 391678"/>
              <a:gd name="connsiteX1" fmla="*/ 159428 w 274153"/>
              <a:gd name="connsiteY1" fmla="*/ 107605 h 391678"/>
              <a:gd name="connsiteX2" fmla="*/ 199453 w 274153"/>
              <a:gd name="connsiteY2" fmla="*/ 113389 h 391678"/>
              <a:gd name="connsiteX3" fmla="*/ 202224 w 274153"/>
              <a:gd name="connsiteY3" fmla="*/ 121909 h 391678"/>
              <a:gd name="connsiteX4" fmla="*/ 173275 w 274153"/>
              <a:gd name="connsiteY4" fmla="*/ 150117 h 391678"/>
              <a:gd name="connsiteX5" fmla="*/ 180109 w 274153"/>
              <a:gd name="connsiteY5" fmla="*/ 189975 h 391678"/>
              <a:gd name="connsiteX6" fmla="*/ 172860 w 274153"/>
              <a:gd name="connsiteY6" fmla="*/ 195237 h 391678"/>
              <a:gd name="connsiteX7" fmla="*/ 137079 w 274153"/>
              <a:gd name="connsiteY7" fmla="*/ 176391 h 391678"/>
              <a:gd name="connsiteX8" fmla="*/ 101296 w 274153"/>
              <a:gd name="connsiteY8" fmla="*/ 195237 h 391678"/>
              <a:gd name="connsiteX9" fmla="*/ 94048 w 274153"/>
              <a:gd name="connsiteY9" fmla="*/ 189971 h 391678"/>
              <a:gd name="connsiteX10" fmla="*/ 100916 w 274153"/>
              <a:gd name="connsiteY10" fmla="*/ 150117 h 391678"/>
              <a:gd name="connsiteX11" fmla="*/ 71934 w 274153"/>
              <a:gd name="connsiteY11" fmla="*/ 121911 h 391678"/>
              <a:gd name="connsiteX12" fmla="*/ 74703 w 274153"/>
              <a:gd name="connsiteY12" fmla="*/ 113389 h 391678"/>
              <a:gd name="connsiteX13" fmla="*/ 114728 w 274153"/>
              <a:gd name="connsiteY13" fmla="*/ 107605 h 391678"/>
              <a:gd name="connsiteX14" fmla="*/ 132598 w 274153"/>
              <a:gd name="connsiteY14" fmla="*/ 71326 h 391678"/>
              <a:gd name="connsiteX15" fmla="*/ 141557 w 274153"/>
              <a:gd name="connsiteY15" fmla="*/ 71326 h 391678"/>
              <a:gd name="connsiteX16" fmla="*/ 274154 w 274153"/>
              <a:gd name="connsiteY16" fmla="*/ 137077 h 391678"/>
              <a:gd name="connsiteX17" fmla="*/ 137077 w 274153"/>
              <a:gd name="connsiteY17" fmla="*/ 0 h 391678"/>
              <a:gd name="connsiteX18" fmla="*/ 0 w 274153"/>
              <a:gd name="connsiteY18" fmla="*/ 137077 h 391678"/>
              <a:gd name="connsiteX19" fmla="*/ 39153 w 274153"/>
              <a:gd name="connsiteY19" fmla="*/ 232997 h 391678"/>
              <a:gd name="connsiteX20" fmla="*/ 39181 w 274153"/>
              <a:gd name="connsiteY20" fmla="*/ 376965 h 391678"/>
              <a:gd name="connsiteX21" fmla="*/ 39316 w 274153"/>
              <a:gd name="connsiteY21" fmla="*/ 379012 h 391678"/>
              <a:gd name="connsiteX22" fmla="*/ 62324 w 274153"/>
              <a:gd name="connsiteY22" fmla="*/ 388973 h 391678"/>
              <a:gd name="connsiteX23" fmla="*/ 137059 w 274153"/>
              <a:gd name="connsiteY23" fmla="*/ 336342 h 391678"/>
              <a:gd name="connsiteX24" fmla="*/ 211833 w 274153"/>
              <a:gd name="connsiteY24" fmla="*/ 388975 h 391678"/>
              <a:gd name="connsiteX25" fmla="*/ 213585 w 274153"/>
              <a:gd name="connsiteY25" fmla="*/ 390043 h 391678"/>
              <a:gd name="connsiteX26" fmla="*/ 234973 w 274153"/>
              <a:gd name="connsiteY26" fmla="*/ 376965 h 391678"/>
              <a:gd name="connsiteX27" fmla="*/ 235001 w 274153"/>
              <a:gd name="connsiteY27" fmla="*/ 232997 h 391678"/>
              <a:gd name="connsiteX28" fmla="*/ 274154 w 274153"/>
              <a:gd name="connsiteY28" fmla="*/ 137077 h 391678"/>
              <a:gd name="connsiteX29" fmla="*/ 205604 w 274153"/>
              <a:gd name="connsiteY29" fmla="*/ 255823 h 391678"/>
              <a:gd name="connsiteX30" fmla="*/ 205600 w 274153"/>
              <a:gd name="connsiteY30" fmla="*/ 348667 h 391678"/>
              <a:gd name="connsiteX31" fmla="*/ 145509 w 274153"/>
              <a:gd name="connsiteY31" fmla="*/ 306371 h 391678"/>
              <a:gd name="connsiteX32" fmla="*/ 143535 w 274153"/>
              <a:gd name="connsiteY32" fmla="*/ 305198 h 391678"/>
              <a:gd name="connsiteX33" fmla="*/ 128600 w 274153"/>
              <a:gd name="connsiteY33" fmla="*/ 306373 h 391678"/>
              <a:gd name="connsiteX34" fmla="*/ 68554 w 274153"/>
              <a:gd name="connsiteY34" fmla="*/ 348659 h 391678"/>
              <a:gd name="connsiteX35" fmla="*/ 68550 w 274153"/>
              <a:gd name="connsiteY35" fmla="*/ 255823 h 391678"/>
              <a:gd name="connsiteX36" fmla="*/ 137077 w 274153"/>
              <a:gd name="connsiteY36" fmla="*/ 274154 h 391678"/>
              <a:gd name="connsiteX37" fmla="*/ 205604 w 274153"/>
              <a:gd name="connsiteY37" fmla="*/ 255823 h 391678"/>
              <a:gd name="connsiteX38" fmla="*/ 29374 w 274153"/>
              <a:gd name="connsiteY38" fmla="*/ 137077 h 391678"/>
              <a:gd name="connsiteX39" fmla="*/ 137077 w 274153"/>
              <a:gd name="connsiteY39" fmla="*/ 29374 h 391678"/>
              <a:gd name="connsiteX40" fmla="*/ 244780 w 274153"/>
              <a:gd name="connsiteY40" fmla="*/ 137077 h 391678"/>
              <a:gd name="connsiteX41" fmla="*/ 137077 w 274153"/>
              <a:gd name="connsiteY41" fmla="*/ 244780 h 391678"/>
              <a:gd name="connsiteX42" fmla="*/ 29374 w 274153"/>
              <a:gd name="connsiteY42" fmla="*/ 137077 h 391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74153" h="391678">
                <a:moveTo>
                  <a:pt x="141557" y="71326"/>
                </a:moveTo>
                <a:lnTo>
                  <a:pt x="159428" y="107605"/>
                </a:lnTo>
                <a:lnTo>
                  <a:pt x="199453" y="113389"/>
                </a:lnTo>
                <a:cubicBezTo>
                  <a:pt x="203551" y="113981"/>
                  <a:pt x="205190" y="119019"/>
                  <a:pt x="202224" y="121909"/>
                </a:cubicBezTo>
                <a:lnTo>
                  <a:pt x="173275" y="150117"/>
                </a:lnTo>
                <a:lnTo>
                  <a:pt x="180109" y="189975"/>
                </a:lnTo>
                <a:cubicBezTo>
                  <a:pt x="180808" y="194056"/>
                  <a:pt x="176524" y="197168"/>
                  <a:pt x="172860" y="195237"/>
                </a:cubicBezTo>
                <a:lnTo>
                  <a:pt x="137079" y="176391"/>
                </a:lnTo>
                <a:lnTo>
                  <a:pt x="101296" y="195237"/>
                </a:lnTo>
                <a:cubicBezTo>
                  <a:pt x="97631" y="197168"/>
                  <a:pt x="93344" y="194054"/>
                  <a:pt x="94048" y="189971"/>
                </a:cubicBezTo>
                <a:lnTo>
                  <a:pt x="100916" y="150117"/>
                </a:lnTo>
                <a:lnTo>
                  <a:pt x="71934" y="121911"/>
                </a:lnTo>
                <a:cubicBezTo>
                  <a:pt x="68965" y="119022"/>
                  <a:pt x="70602" y="113982"/>
                  <a:pt x="74703" y="113389"/>
                </a:cubicBezTo>
                <a:lnTo>
                  <a:pt x="114728" y="107605"/>
                </a:lnTo>
                <a:lnTo>
                  <a:pt x="132598" y="71326"/>
                </a:lnTo>
                <a:cubicBezTo>
                  <a:pt x="134429" y="67609"/>
                  <a:pt x="139728" y="67609"/>
                  <a:pt x="141557" y="71326"/>
                </a:cubicBezTo>
                <a:close/>
                <a:moveTo>
                  <a:pt x="274154" y="137077"/>
                </a:moveTo>
                <a:cubicBezTo>
                  <a:pt x="274154" y="61371"/>
                  <a:pt x="212783" y="0"/>
                  <a:pt x="137077" y="0"/>
                </a:cubicBezTo>
                <a:cubicBezTo>
                  <a:pt x="61371" y="0"/>
                  <a:pt x="0" y="61371"/>
                  <a:pt x="0" y="137077"/>
                </a:cubicBezTo>
                <a:cubicBezTo>
                  <a:pt x="0" y="174421"/>
                  <a:pt x="14933" y="208277"/>
                  <a:pt x="39153" y="232997"/>
                </a:cubicBezTo>
                <a:lnTo>
                  <a:pt x="39181" y="376965"/>
                </a:lnTo>
                <a:lnTo>
                  <a:pt x="39316" y="379012"/>
                </a:lnTo>
                <a:cubicBezTo>
                  <a:pt x="40746" y="389637"/>
                  <a:pt x="53166" y="395422"/>
                  <a:pt x="62324" y="388973"/>
                </a:cubicBezTo>
                <a:lnTo>
                  <a:pt x="137059" y="336342"/>
                </a:lnTo>
                <a:lnTo>
                  <a:pt x="211833" y="388975"/>
                </a:lnTo>
                <a:lnTo>
                  <a:pt x="213585" y="390043"/>
                </a:lnTo>
                <a:cubicBezTo>
                  <a:pt x="223095" y="394989"/>
                  <a:pt x="234973" y="388165"/>
                  <a:pt x="234973" y="376965"/>
                </a:cubicBezTo>
                <a:lnTo>
                  <a:pt x="235001" y="232997"/>
                </a:lnTo>
                <a:cubicBezTo>
                  <a:pt x="259220" y="208277"/>
                  <a:pt x="274154" y="174421"/>
                  <a:pt x="274154" y="137077"/>
                </a:cubicBezTo>
                <a:close/>
                <a:moveTo>
                  <a:pt x="205604" y="255823"/>
                </a:moveTo>
                <a:lnTo>
                  <a:pt x="205600" y="348667"/>
                </a:lnTo>
                <a:lnTo>
                  <a:pt x="145509" y="306371"/>
                </a:lnTo>
                <a:lnTo>
                  <a:pt x="143535" y="305198"/>
                </a:lnTo>
                <a:cubicBezTo>
                  <a:pt x="138773" y="302856"/>
                  <a:pt x="133037" y="303247"/>
                  <a:pt x="128600" y="306373"/>
                </a:cubicBezTo>
                <a:lnTo>
                  <a:pt x="68554" y="348659"/>
                </a:lnTo>
                <a:lnTo>
                  <a:pt x="68550" y="255823"/>
                </a:lnTo>
                <a:cubicBezTo>
                  <a:pt x="88710" y="267480"/>
                  <a:pt x="112113" y="274154"/>
                  <a:pt x="137077" y="274154"/>
                </a:cubicBezTo>
                <a:cubicBezTo>
                  <a:pt x="162041" y="274154"/>
                  <a:pt x="185444" y="267480"/>
                  <a:pt x="205604" y="255823"/>
                </a:cubicBezTo>
                <a:close/>
                <a:moveTo>
                  <a:pt x="29374" y="137077"/>
                </a:moveTo>
                <a:cubicBezTo>
                  <a:pt x="29374" y="77594"/>
                  <a:pt x="77594" y="29374"/>
                  <a:pt x="137077" y="29374"/>
                </a:cubicBezTo>
                <a:cubicBezTo>
                  <a:pt x="196560" y="29374"/>
                  <a:pt x="244780" y="77594"/>
                  <a:pt x="244780" y="137077"/>
                </a:cubicBezTo>
                <a:cubicBezTo>
                  <a:pt x="244780" y="196560"/>
                  <a:pt x="196560" y="244780"/>
                  <a:pt x="137077" y="244780"/>
                </a:cubicBezTo>
                <a:cubicBezTo>
                  <a:pt x="77594" y="244780"/>
                  <a:pt x="29374" y="196560"/>
                  <a:pt x="29374" y="137077"/>
                </a:cubicBezTo>
                <a:close/>
              </a:path>
            </a:pathLst>
          </a:custGeom>
          <a:solidFill>
            <a:schemeClr val="tx1"/>
          </a:solidFill>
          <a:ln w="19447"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sp>
        <p:nvSpPr>
          <p:cNvPr id="18" name="Graphic 16">
            <a:extLst>
              <a:ext uri="{FF2B5EF4-FFF2-40B4-BE49-F238E27FC236}">
                <a16:creationId xmlns:a16="http://schemas.microsoft.com/office/drawing/2014/main" id="{58E286CF-2E14-4990-6488-44C60F4D289E}"/>
              </a:ext>
            </a:extLst>
          </p:cNvPr>
          <p:cNvSpPr/>
          <p:nvPr/>
        </p:nvSpPr>
        <p:spPr>
          <a:xfrm>
            <a:off x="8427058" y="3879013"/>
            <a:ext cx="277151" cy="274603"/>
          </a:xfrm>
          <a:custGeom>
            <a:avLst/>
            <a:gdLst>
              <a:gd name="connsiteX0" fmla="*/ 193074 w 277151"/>
              <a:gd name="connsiteY0" fmla="*/ 0 h 274603"/>
              <a:gd name="connsiteX1" fmla="*/ 119840 w 277151"/>
              <a:gd name="connsiteY1" fmla="*/ 73234 h 274603"/>
              <a:gd name="connsiteX2" fmla="*/ 121866 w 277151"/>
              <a:gd name="connsiteY2" fmla="*/ 90397 h 274603"/>
              <a:gd name="connsiteX3" fmla="*/ 11198 w 277151"/>
              <a:gd name="connsiteY3" fmla="*/ 201065 h 274603"/>
              <a:gd name="connsiteX4" fmla="*/ 11198 w 277151"/>
              <a:gd name="connsiteY4" fmla="*/ 255133 h 274603"/>
              <a:gd name="connsiteX5" fmla="*/ 65267 w 277151"/>
              <a:gd name="connsiteY5" fmla="*/ 255133 h 274603"/>
              <a:gd name="connsiteX6" fmla="*/ 120044 w 277151"/>
              <a:gd name="connsiteY6" fmla="*/ 200357 h 274603"/>
              <a:gd name="connsiteX7" fmla="*/ 206387 w 277151"/>
              <a:gd name="connsiteY7" fmla="*/ 119838 h 274603"/>
              <a:gd name="connsiteX8" fmla="*/ 242183 w 277151"/>
              <a:gd name="connsiteY8" fmla="*/ 127563 h 274603"/>
              <a:gd name="connsiteX9" fmla="*/ 266309 w 277151"/>
              <a:gd name="connsiteY9" fmla="*/ 73234 h 274603"/>
              <a:gd name="connsiteX10" fmla="*/ 262544 w 277151"/>
              <a:gd name="connsiteY10" fmla="*/ 50001 h 274603"/>
              <a:gd name="connsiteX11" fmla="*/ 255363 w 277151"/>
              <a:gd name="connsiteY11" fmla="*/ 43447 h 274603"/>
              <a:gd name="connsiteX12" fmla="*/ 246011 w 277151"/>
              <a:gd name="connsiteY12" fmla="*/ 46106 h 274603"/>
              <a:gd name="connsiteX13" fmla="*/ 213467 w 277151"/>
              <a:gd name="connsiteY13" fmla="*/ 78653 h 274603"/>
              <a:gd name="connsiteX14" fmla="*/ 199345 w 277151"/>
              <a:gd name="connsiteY14" fmla="*/ 78653 h 274603"/>
              <a:gd name="connsiteX15" fmla="*/ 187658 w 277151"/>
              <a:gd name="connsiteY15" fmla="*/ 66967 h 274603"/>
              <a:gd name="connsiteX16" fmla="*/ 187656 w 277151"/>
              <a:gd name="connsiteY16" fmla="*/ 52844 h 274603"/>
              <a:gd name="connsiteX17" fmla="*/ 220202 w 277151"/>
              <a:gd name="connsiteY17" fmla="*/ 20297 h 274603"/>
              <a:gd name="connsiteX18" fmla="*/ 222859 w 277151"/>
              <a:gd name="connsiteY18" fmla="*/ 10945 h 274603"/>
              <a:gd name="connsiteX19" fmla="*/ 216306 w 277151"/>
              <a:gd name="connsiteY19" fmla="*/ 3764 h 274603"/>
              <a:gd name="connsiteX20" fmla="*/ 193074 w 277151"/>
              <a:gd name="connsiteY20" fmla="*/ 0 h 274603"/>
              <a:gd name="connsiteX21" fmla="*/ 163475 w 277151"/>
              <a:gd name="connsiteY21" fmla="*/ 159459 h 274603"/>
              <a:gd name="connsiteX22" fmla="*/ 144285 w 277151"/>
              <a:gd name="connsiteY22" fmla="*/ 192696 h 274603"/>
              <a:gd name="connsiteX23" fmla="*/ 136506 w 277151"/>
              <a:gd name="connsiteY23" fmla="*/ 194622 h 274603"/>
              <a:gd name="connsiteX24" fmla="*/ 135598 w 277151"/>
              <a:gd name="connsiteY24" fmla="*/ 206388 h 274603"/>
              <a:gd name="connsiteX25" fmla="*/ 136591 w 277151"/>
              <a:gd name="connsiteY25" fmla="*/ 218684 h 274603"/>
              <a:gd name="connsiteX26" fmla="*/ 143773 w 277151"/>
              <a:gd name="connsiteY26" fmla="*/ 220413 h 274603"/>
              <a:gd name="connsiteX27" fmla="*/ 163080 w 277151"/>
              <a:gd name="connsiteY27" fmla="*/ 253841 h 274603"/>
              <a:gd name="connsiteX28" fmla="*/ 160600 w 277151"/>
              <a:gd name="connsiteY28" fmla="*/ 262246 h 274603"/>
              <a:gd name="connsiteX29" fmla="*/ 180362 w 277151"/>
              <a:gd name="connsiteY29" fmla="*/ 274517 h 274603"/>
              <a:gd name="connsiteX30" fmla="*/ 186931 w 277151"/>
              <a:gd name="connsiteY30" fmla="*/ 267611 h 274603"/>
              <a:gd name="connsiteX31" fmla="*/ 225533 w 277151"/>
              <a:gd name="connsiteY31" fmla="*/ 267617 h 274603"/>
              <a:gd name="connsiteX32" fmla="*/ 232173 w 277151"/>
              <a:gd name="connsiteY32" fmla="*/ 274604 h 274603"/>
              <a:gd name="connsiteX33" fmla="*/ 251917 w 277151"/>
              <a:gd name="connsiteY33" fmla="*/ 262448 h 274603"/>
              <a:gd name="connsiteX34" fmla="*/ 249281 w 277151"/>
              <a:gd name="connsiteY34" fmla="*/ 253315 h 274603"/>
              <a:gd name="connsiteX35" fmla="*/ 268471 w 277151"/>
              <a:gd name="connsiteY35" fmla="*/ 220078 h 274603"/>
              <a:gd name="connsiteX36" fmla="*/ 276243 w 277151"/>
              <a:gd name="connsiteY36" fmla="*/ 218155 h 274603"/>
              <a:gd name="connsiteX37" fmla="*/ 277151 w 277151"/>
              <a:gd name="connsiteY37" fmla="*/ 206388 h 274603"/>
              <a:gd name="connsiteX38" fmla="*/ 276158 w 277151"/>
              <a:gd name="connsiteY38" fmla="*/ 194089 h 274603"/>
              <a:gd name="connsiteX39" fmla="*/ 268981 w 277151"/>
              <a:gd name="connsiteY39" fmla="*/ 192361 h 274603"/>
              <a:gd name="connsiteX40" fmla="*/ 249675 w 277151"/>
              <a:gd name="connsiteY40" fmla="*/ 158934 h 274603"/>
              <a:gd name="connsiteX41" fmla="*/ 252153 w 277151"/>
              <a:gd name="connsiteY41" fmla="*/ 150533 h 274603"/>
              <a:gd name="connsiteX42" fmla="*/ 232390 w 277151"/>
              <a:gd name="connsiteY42" fmla="*/ 138259 h 274603"/>
              <a:gd name="connsiteX43" fmla="*/ 225825 w 277151"/>
              <a:gd name="connsiteY43" fmla="*/ 145165 h 274603"/>
              <a:gd name="connsiteX44" fmla="*/ 187222 w 277151"/>
              <a:gd name="connsiteY44" fmla="*/ 145158 h 274603"/>
              <a:gd name="connsiteX45" fmla="*/ 180581 w 277151"/>
              <a:gd name="connsiteY45" fmla="*/ 138169 h 274603"/>
              <a:gd name="connsiteX46" fmla="*/ 160837 w 277151"/>
              <a:gd name="connsiteY46" fmla="*/ 150322 h 274603"/>
              <a:gd name="connsiteX47" fmla="*/ 163475 w 277151"/>
              <a:gd name="connsiteY47" fmla="*/ 159459 h 274603"/>
              <a:gd name="connsiteX48" fmla="*/ 206375 w 277151"/>
              <a:gd name="connsiteY48" fmla="*/ 226361 h 274603"/>
              <a:gd name="connsiteX49" fmla="*/ 187072 w 277151"/>
              <a:gd name="connsiteY49" fmla="*/ 206388 h 274603"/>
              <a:gd name="connsiteX50" fmla="*/ 206375 w 277151"/>
              <a:gd name="connsiteY50" fmla="*/ 186415 h 274603"/>
              <a:gd name="connsiteX51" fmla="*/ 225677 w 277151"/>
              <a:gd name="connsiteY51" fmla="*/ 206388 h 274603"/>
              <a:gd name="connsiteX52" fmla="*/ 206375 w 277151"/>
              <a:gd name="connsiteY52" fmla="*/ 226361 h 274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77151" h="274603">
                <a:moveTo>
                  <a:pt x="193074" y="0"/>
                </a:moveTo>
                <a:cubicBezTo>
                  <a:pt x="152629" y="0"/>
                  <a:pt x="119840" y="32788"/>
                  <a:pt x="119840" y="73234"/>
                </a:cubicBezTo>
                <a:cubicBezTo>
                  <a:pt x="119840" y="79136"/>
                  <a:pt x="120541" y="84884"/>
                  <a:pt x="121866" y="90397"/>
                </a:cubicBezTo>
                <a:lnTo>
                  <a:pt x="11198" y="201065"/>
                </a:lnTo>
                <a:cubicBezTo>
                  <a:pt x="-3733" y="215995"/>
                  <a:pt x="-3733" y="240203"/>
                  <a:pt x="11198" y="255133"/>
                </a:cubicBezTo>
                <a:cubicBezTo>
                  <a:pt x="26129" y="270065"/>
                  <a:pt x="50336" y="270065"/>
                  <a:pt x="65267" y="255133"/>
                </a:cubicBezTo>
                <a:lnTo>
                  <a:pt x="120044" y="200357"/>
                </a:lnTo>
                <a:cubicBezTo>
                  <a:pt x="123141" y="155369"/>
                  <a:pt x="160614" y="119838"/>
                  <a:pt x="206387" y="119838"/>
                </a:cubicBezTo>
                <a:cubicBezTo>
                  <a:pt x="219154" y="119838"/>
                  <a:pt x="231273" y="122602"/>
                  <a:pt x="242183" y="127563"/>
                </a:cubicBezTo>
                <a:cubicBezTo>
                  <a:pt x="257000" y="114163"/>
                  <a:pt x="266309" y="94786"/>
                  <a:pt x="266309" y="73234"/>
                </a:cubicBezTo>
                <a:cubicBezTo>
                  <a:pt x="266309" y="65130"/>
                  <a:pt x="264989" y="57314"/>
                  <a:pt x="262544" y="50001"/>
                </a:cubicBezTo>
                <a:cubicBezTo>
                  <a:pt x="261447" y="46720"/>
                  <a:pt x="258731" y="44240"/>
                  <a:pt x="255363" y="43447"/>
                </a:cubicBezTo>
                <a:cubicBezTo>
                  <a:pt x="251996" y="42654"/>
                  <a:pt x="248457" y="43660"/>
                  <a:pt x="246011" y="46106"/>
                </a:cubicBezTo>
                <a:lnTo>
                  <a:pt x="213467" y="78653"/>
                </a:lnTo>
                <a:cubicBezTo>
                  <a:pt x="209568" y="82553"/>
                  <a:pt x="203245" y="82554"/>
                  <a:pt x="199345" y="78653"/>
                </a:cubicBezTo>
                <a:lnTo>
                  <a:pt x="187658" y="66967"/>
                </a:lnTo>
                <a:cubicBezTo>
                  <a:pt x="183758" y="63067"/>
                  <a:pt x="183758" y="56744"/>
                  <a:pt x="187656" y="52844"/>
                </a:cubicBezTo>
                <a:lnTo>
                  <a:pt x="220202" y="20297"/>
                </a:lnTo>
                <a:cubicBezTo>
                  <a:pt x="222648" y="17850"/>
                  <a:pt x="223653" y="14312"/>
                  <a:pt x="222859" y="10945"/>
                </a:cubicBezTo>
                <a:cubicBezTo>
                  <a:pt x="222066" y="7577"/>
                  <a:pt x="219586" y="4861"/>
                  <a:pt x="216306" y="3764"/>
                </a:cubicBezTo>
                <a:cubicBezTo>
                  <a:pt x="208993" y="1320"/>
                  <a:pt x="201178" y="0"/>
                  <a:pt x="193074" y="0"/>
                </a:cubicBezTo>
                <a:close/>
                <a:moveTo>
                  <a:pt x="163475" y="159459"/>
                </a:moveTo>
                <a:cubicBezTo>
                  <a:pt x="167666" y="173976"/>
                  <a:pt x="158953" y="189068"/>
                  <a:pt x="144285" y="192696"/>
                </a:cubicBezTo>
                <a:lnTo>
                  <a:pt x="136506" y="194622"/>
                </a:lnTo>
                <a:cubicBezTo>
                  <a:pt x="135908" y="198452"/>
                  <a:pt x="135598" y="202382"/>
                  <a:pt x="135598" y="206388"/>
                </a:cubicBezTo>
                <a:cubicBezTo>
                  <a:pt x="135598" y="210577"/>
                  <a:pt x="135937" y="214685"/>
                  <a:pt x="136591" y="218684"/>
                </a:cubicBezTo>
                <a:lnTo>
                  <a:pt x="143773" y="220413"/>
                </a:lnTo>
                <a:cubicBezTo>
                  <a:pt x="158588" y="223981"/>
                  <a:pt x="167393" y="239227"/>
                  <a:pt x="163080" y="253841"/>
                </a:cubicBezTo>
                <a:lnTo>
                  <a:pt x="160600" y="262246"/>
                </a:lnTo>
                <a:cubicBezTo>
                  <a:pt x="166448" y="267382"/>
                  <a:pt x="173111" y="271551"/>
                  <a:pt x="180362" y="274517"/>
                </a:cubicBezTo>
                <a:lnTo>
                  <a:pt x="186931" y="267611"/>
                </a:lnTo>
                <a:cubicBezTo>
                  <a:pt x="197430" y="256568"/>
                  <a:pt x="215037" y="256571"/>
                  <a:pt x="225533" y="267617"/>
                </a:cubicBezTo>
                <a:lnTo>
                  <a:pt x="232173" y="274604"/>
                </a:lnTo>
                <a:cubicBezTo>
                  <a:pt x="239410" y="271672"/>
                  <a:pt x="246068" y="267542"/>
                  <a:pt x="251917" y="262448"/>
                </a:cubicBezTo>
                <a:lnTo>
                  <a:pt x="249281" y="253315"/>
                </a:lnTo>
                <a:cubicBezTo>
                  <a:pt x="245089" y="238799"/>
                  <a:pt x="253803" y="223706"/>
                  <a:pt x="268471" y="220078"/>
                </a:cubicBezTo>
                <a:lnTo>
                  <a:pt x="276243" y="218155"/>
                </a:lnTo>
                <a:cubicBezTo>
                  <a:pt x="276841" y="214324"/>
                  <a:pt x="277151" y="210394"/>
                  <a:pt x="277151" y="206388"/>
                </a:cubicBezTo>
                <a:cubicBezTo>
                  <a:pt x="277151" y="202197"/>
                  <a:pt x="276812" y="198088"/>
                  <a:pt x="276158" y="194089"/>
                </a:cubicBezTo>
                <a:lnTo>
                  <a:pt x="268981" y="192361"/>
                </a:lnTo>
                <a:cubicBezTo>
                  <a:pt x="254168" y="188794"/>
                  <a:pt x="245362" y="173548"/>
                  <a:pt x="249675" y="158934"/>
                </a:cubicBezTo>
                <a:lnTo>
                  <a:pt x="252153" y="150533"/>
                </a:lnTo>
                <a:cubicBezTo>
                  <a:pt x="246306" y="145398"/>
                  <a:pt x="239642" y="141227"/>
                  <a:pt x="232390" y="138259"/>
                </a:cubicBezTo>
                <a:lnTo>
                  <a:pt x="225825" y="145165"/>
                </a:lnTo>
                <a:cubicBezTo>
                  <a:pt x="215326" y="156206"/>
                  <a:pt x="197719" y="156203"/>
                  <a:pt x="187222" y="145158"/>
                </a:cubicBezTo>
                <a:lnTo>
                  <a:pt x="180581" y="138169"/>
                </a:lnTo>
                <a:cubicBezTo>
                  <a:pt x="173344" y="141101"/>
                  <a:pt x="166686" y="145231"/>
                  <a:pt x="160837" y="150322"/>
                </a:cubicBezTo>
                <a:lnTo>
                  <a:pt x="163475" y="159459"/>
                </a:lnTo>
                <a:close/>
                <a:moveTo>
                  <a:pt x="206375" y="226361"/>
                </a:moveTo>
                <a:cubicBezTo>
                  <a:pt x="195713" y="226361"/>
                  <a:pt x="187072" y="217419"/>
                  <a:pt x="187072" y="206388"/>
                </a:cubicBezTo>
                <a:cubicBezTo>
                  <a:pt x="187072" y="195357"/>
                  <a:pt x="195713" y="186415"/>
                  <a:pt x="206375" y="186415"/>
                </a:cubicBezTo>
                <a:cubicBezTo>
                  <a:pt x="217035" y="186415"/>
                  <a:pt x="225677" y="195357"/>
                  <a:pt x="225677" y="206388"/>
                </a:cubicBezTo>
                <a:cubicBezTo>
                  <a:pt x="225677" y="217419"/>
                  <a:pt x="217035" y="226361"/>
                  <a:pt x="206375" y="226361"/>
                </a:cubicBezTo>
                <a:close/>
              </a:path>
            </a:pathLst>
          </a:custGeom>
          <a:solidFill>
            <a:schemeClr val="tx1"/>
          </a:solidFill>
          <a:ln w="13097"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1523880586"/>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FC753-2CB1-1658-4B11-26DC4107E3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EF3FC0-9415-0D46-7B4A-FAF096A73184}"/>
              </a:ext>
            </a:extLst>
          </p:cNvPr>
          <p:cNvSpPr>
            <a:spLocks noGrp="1"/>
          </p:cNvSpPr>
          <p:nvPr>
            <p:ph type="title"/>
          </p:nvPr>
        </p:nvSpPr>
        <p:spPr>
          <a:xfrm>
            <a:off x="588263" y="457200"/>
            <a:ext cx="3577337" cy="698500"/>
          </a:xfrm>
        </p:spPr>
        <p:txBody>
          <a:bodyPr/>
          <a:lstStyle/>
          <a:p>
            <a:r>
              <a:rPr lang="en-US"/>
              <a:t>Call to Action</a:t>
            </a:r>
          </a:p>
        </p:txBody>
      </p:sp>
      <p:sp>
        <p:nvSpPr>
          <p:cNvPr id="4" name="Rectangle: Rounded Corners 18">
            <a:extLst>
              <a:ext uri="{FF2B5EF4-FFF2-40B4-BE49-F238E27FC236}">
                <a16:creationId xmlns:a16="http://schemas.microsoft.com/office/drawing/2014/main" id="{07329F48-041F-96A1-4EF7-97D3D72DFF6E}"/>
              </a:ext>
              <a:ext uri="{C183D7F6-B498-43B3-948B-1728B52AA6E4}">
                <adec:decorative xmlns:adec="http://schemas.microsoft.com/office/drawing/2017/decorative" val="0"/>
              </a:ext>
            </a:extLst>
          </p:cNvPr>
          <p:cNvSpPr/>
          <p:nvPr/>
        </p:nvSpPr>
        <p:spPr bwMode="auto">
          <a:xfrm>
            <a:off x="596900" y="1346200"/>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5" name="Rectangle: Rounded Corners 18">
            <a:extLst>
              <a:ext uri="{FF2B5EF4-FFF2-40B4-BE49-F238E27FC236}">
                <a16:creationId xmlns:a16="http://schemas.microsoft.com/office/drawing/2014/main" id="{B3A8BED6-25AE-850B-5719-714D637F64E1}"/>
              </a:ext>
              <a:ext uri="{C183D7F6-B498-43B3-948B-1728B52AA6E4}">
                <adec:decorative xmlns:adec="http://schemas.microsoft.com/office/drawing/2017/decorative" val="0"/>
              </a:ext>
            </a:extLst>
          </p:cNvPr>
          <p:cNvSpPr/>
          <p:nvPr/>
        </p:nvSpPr>
        <p:spPr bwMode="auto">
          <a:xfrm>
            <a:off x="596900" y="3028561"/>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6" name="Rectangle: Rounded Corners 18">
            <a:extLst>
              <a:ext uri="{FF2B5EF4-FFF2-40B4-BE49-F238E27FC236}">
                <a16:creationId xmlns:a16="http://schemas.microsoft.com/office/drawing/2014/main" id="{C5103D13-C404-7477-C9B6-596E767F73E2}"/>
              </a:ext>
              <a:ext uri="{C183D7F6-B498-43B3-948B-1728B52AA6E4}">
                <adec:decorative xmlns:adec="http://schemas.microsoft.com/office/drawing/2017/decorative" val="0"/>
              </a:ext>
            </a:extLst>
          </p:cNvPr>
          <p:cNvSpPr/>
          <p:nvPr/>
        </p:nvSpPr>
        <p:spPr bwMode="auto">
          <a:xfrm>
            <a:off x="4364220" y="3028561"/>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7" name="Rectangle: Rounded Corners 18">
            <a:extLst>
              <a:ext uri="{FF2B5EF4-FFF2-40B4-BE49-F238E27FC236}">
                <a16:creationId xmlns:a16="http://schemas.microsoft.com/office/drawing/2014/main" id="{06ABC133-2525-67D5-CF00-112EE1B6394B}"/>
              </a:ext>
              <a:ext uri="{C183D7F6-B498-43B3-948B-1728B52AA6E4}">
                <adec:decorative xmlns:adec="http://schemas.microsoft.com/office/drawing/2017/decorative" val="0"/>
              </a:ext>
            </a:extLst>
          </p:cNvPr>
          <p:cNvSpPr/>
          <p:nvPr/>
        </p:nvSpPr>
        <p:spPr bwMode="auto">
          <a:xfrm>
            <a:off x="8131539" y="3028561"/>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8" name="Rectangle: Rounded Corners 18">
            <a:extLst>
              <a:ext uri="{FF2B5EF4-FFF2-40B4-BE49-F238E27FC236}">
                <a16:creationId xmlns:a16="http://schemas.microsoft.com/office/drawing/2014/main" id="{9C8C9326-FF0D-88B4-EDDB-5F9172535254}"/>
              </a:ext>
              <a:ext uri="{C183D7F6-B498-43B3-948B-1728B52AA6E4}">
                <adec:decorative xmlns:adec="http://schemas.microsoft.com/office/drawing/2017/decorative" val="0"/>
              </a:ext>
            </a:extLst>
          </p:cNvPr>
          <p:cNvSpPr/>
          <p:nvPr/>
        </p:nvSpPr>
        <p:spPr bwMode="auto">
          <a:xfrm>
            <a:off x="4364219" y="4706814"/>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9" name="Rectangle: Rounded Corners 18">
            <a:extLst>
              <a:ext uri="{FF2B5EF4-FFF2-40B4-BE49-F238E27FC236}">
                <a16:creationId xmlns:a16="http://schemas.microsoft.com/office/drawing/2014/main" id="{F015C9D4-5F29-B755-359B-AB9F12E2CC7D}"/>
              </a:ext>
              <a:ext uri="{C183D7F6-B498-43B3-948B-1728B52AA6E4}">
                <adec:decorative xmlns:adec="http://schemas.microsoft.com/office/drawing/2017/decorative" val="0"/>
              </a:ext>
            </a:extLst>
          </p:cNvPr>
          <p:cNvSpPr/>
          <p:nvPr/>
        </p:nvSpPr>
        <p:spPr bwMode="auto">
          <a:xfrm>
            <a:off x="8131539" y="4706814"/>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0" name="Rectangle: Rounded Corners 18">
            <a:extLst>
              <a:ext uri="{FF2B5EF4-FFF2-40B4-BE49-F238E27FC236}">
                <a16:creationId xmlns:a16="http://schemas.microsoft.com/office/drawing/2014/main" id="{AB1CF501-8E9C-2B6F-AB5B-7F449F5A59FF}"/>
              </a:ext>
              <a:ext uri="{C183D7F6-B498-43B3-948B-1728B52AA6E4}">
                <adec:decorative xmlns:adec="http://schemas.microsoft.com/office/drawing/2017/decorative" val="0"/>
              </a:ext>
            </a:extLst>
          </p:cNvPr>
          <p:cNvSpPr/>
          <p:nvPr/>
        </p:nvSpPr>
        <p:spPr bwMode="auto">
          <a:xfrm>
            <a:off x="545332" y="4706814"/>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1" name="Rectangle: Rounded Corners 18">
            <a:extLst>
              <a:ext uri="{FF2B5EF4-FFF2-40B4-BE49-F238E27FC236}">
                <a16:creationId xmlns:a16="http://schemas.microsoft.com/office/drawing/2014/main" id="{2687375E-E76F-4475-4FDC-410BDFF93C22}"/>
              </a:ext>
              <a:ext uri="{C183D7F6-B498-43B3-948B-1728B52AA6E4}">
                <adec:decorative xmlns:adec="http://schemas.microsoft.com/office/drawing/2017/decorative" val="0"/>
              </a:ext>
            </a:extLst>
          </p:cNvPr>
          <p:cNvSpPr/>
          <p:nvPr/>
        </p:nvSpPr>
        <p:spPr bwMode="auto">
          <a:xfrm>
            <a:off x="4364220" y="1346200"/>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2" name="Rectangle: Rounded Corners 18">
            <a:extLst>
              <a:ext uri="{FF2B5EF4-FFF2-40B4-BE49-F238E27FC236}">
                <a16:creationId xmlns:a16="http://schemas.microsoft.com/office/drawing/2014/main" id="{91D3E652-4F65-DAF4-B99C-D6C42802FACD}"/>
              </a:ext>
              <a:ext uri="{C183D7F6-B498-43B3-948B-1728B52AA6E4}">
                <adec:decorative xmlns:adec="http://schemas.microsoft.com/office/drawing/2017/decorative" val="0"/>
              </a:ext>
            </a:extLst>
          </p:cNvPr>
          <p:cNvSpPr/>
          <p:nvPr/>
        </p:nvSpPr>
        <p:spPr bwMode="auto">
          <a:xfrm>
            <a:off x="8131539" y="1346200"/>
            <a:ext cx="3484198" cy="1482971"/>
          </a:xfrm>
          <a:prstGeom prst="roundRect">
            <a:avLst>
              <a:gd name="adj" fmla="val 12581"/>
            </a:avLst>
          </a:prstGeom>
          <a:gradFill>
            <a:gsLst>
              <a:gs pos="0">
                <a:srgbClr val="73262F">
                  <a:alpha val="10000"/>
                </a:srgbClr>
              </a:gs>
              <a:gs pos="80000">
                <a:srgbClr val="2A446F">
                  <a:alpha val="10000"/>
                </a:srgbClr>
              </a:gs>
            </a:gsLst>
            <a:path path="circle">
              <a:fillToRect l="100000" t="100000"/>
            </a:path>
          </a:gradFill>
        </p:spPr>
        <p:txBody>
          <a:bodyPr wrap="square" lIns="0" tIns="0" rIns="0" bIns="4572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2275850" fontAlgn="base">
              <a:spcBef>
                <a:spcPts val="200"/>
              </a:spcBef>
              <a:spcAft>
                <a:spcPct val="0"/>
              </a:spcAft>
              <a:tabLst>
                <a:tab pos="3701239" algn="l"/>
              </a:tabLst>
            </a:pPr>
            <a:endParaRPr lang="en-US" sz="1100" b="1">
              <a:ln w="3175">
                <a:noFill/>
              </a:ln>
              <a:gradFill>
                <a:gsLst>
                  <a:gs pos="9174">
                    <a:schemeClr val="tx1"/>
                  </a:gs>
                  <a:gs pos="42000">
                    <a:schemeClr val="tx1"/>
                  </a:gs>
                </a:gsLst>
                <a:path path="circle">
                  <a:fillToRect l="100000" t="100000"/>
                </a:path>
              </a:gradFill>
              <a:latin typeface="Segoe UI Variable Display Semibold" pitchFamily="2" charset="0"/>
              <a:cs typeface="Segoe UI" pitchFamily="34" charset="0"/>
            </a:endParaRPr>
          </a:p>
        </p:txBody>
      </p:sp>
      <p:sp>
        <p:nvSpPr>
          <p:cNvPr id="14" name="Content Placeholder 2">
            <a:extLst>
              <a:ext uri="{FF2B5EF4-FFF2-40B4-BE49-F238E27FC236}">
                <a16:creationId xmlns:a16="http://schemas.microsoft.com/office/drawing/2014/main" id="{41EB0C75-2B03-833B-3370-6A9C667DBCF5}"/>
              </a:ext>
            </a:extLst>
          </p:cNvPr>
          <p:cNvSpPr txBox="1">
            <a:spLocks/>
          </p:cNvSpPr>
          <p:nvPr/>
        </p:nvSpPr>
        <p:spPr>
          <a:xfrm>
            <a:off x="635000" y="1905000"/>
            <a:ext cx="3403600" cy="818686"/>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US" sz="1800" b="1"/>
              <a:t>Check out our blogs </a:t>
            </a:r>
            <a:r>
              <a:rPr lang="en-US" sz="1600"/>
              <a:t>aka.ms/sqlserver2025</a:t>
            </a:r>
          </a:p>
          <a:p>
            <a:pPr marL="0" indent="0" algn="ctr">
              <a:buNone/>
            </a:pPr>
            <a:r>
              <a:rPr lang="en-US" sz="1600"/>
              <a:t>aka.ms/Build/sql2025blog</a:t>
            </a:r>
          </a:p>
        </p:txBody>
      </p:sp>
      <p:sp>
        <p:nvSpPr>
          <p:cNvPr id="15" name="Content Placeholder 2">
            <a:extLst>
              <a:ext uri="{FF2B5EF4-FFF2-40B4-BE49-F238E27FC236}">
                <a16:creationId xmlns:a16="http://schemas.microsoft.com/office/drawing/2014/main" id="{3FC885DE-BB0F-BA56-8B0D-D303E52D17F6}"/>
              </a:ext>
            </a:extLst>
          </p:cNvPr>
          <p:cNvSpPr txBox="1">
            <a:spLocks/>
          </p:cNvSpPr>
          <p:nvPr/>
        </p:nvSpPr>
        <p:spPr>
          <a:xfrm>
            <a:off x="4419600" y="1905000"/>
            <a:ext cx="3403600" cy="572464"/>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a:t>Download it today</a:t>
            </a:r>
          </a:p>
          <a:p>
            <a:pPr marL="0" indent="0" algn="ctr">
              <a:buNone/>
            </a:pPr>
            <a:r>
              <a:rPr lang="en-US" sz="1600"/>
              <a:t>aka.ms/getsqlserver2025</a:t>
            </a:r>
          </a:p>
        </p:txBody>
      </p:sp>
      <p:sp>
        <p:nvSpPr>
          <p:cNvPr id="16" name="Content Placeholder 2">
            <a:extLst>
              <a:ext uri="{FF2B5EF4-FFF2-40B4-BE49-F238E27FC236}">
                <a16:creationId xmlns:a16="http://schemas.microsoft.com/office/drawing/2014/main" id="{9B131E2B-C5DD-5070-DE50-E0FCDF3D7039}"/>
              </a:ext>
            </a:extLst>
          </p:cNvPr>
          <p:cNvSpPr txBox="1">
            <a:spLocks/>
          </p:cNvSpPr>
          <p:nvPr/>
        </p:nvSpPr>
        <p:spPr>
          <a:xfrm>
            <a:off x="8178800" y="1905000"/>
            <a:ext cx="3403600" cy="572464"/>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a:t>Read the docs</a:t>
            </a:r>
          </a:p>
          <a:p>
            <a:pPr marL="0" indent="0" algn="ctr">
              <a:buNone/>
            </a:pPr>
            <a:r>
              <a:rPr lang="en-US" sz="1600"/>
              <a:t>aka.ms/sqlserver2025docs</a:t>
            </a:r>
          </a:p>
        </p:txBody>
      </p:sp>
      <p:sp>
        <p:nvSpPr>
          <p:cNvPr id="17" name="Content Placeholder 2">
            <a:extLst>
              <a:ext uri="{FF2B5EF4-FFF2-40B4-BE49-F238E27FC236}">
                <a16:creationId xmlns:a16="http://schemas.microsoft.com/office/drawing/2014/main" id="{90AFE616-7037-36F7-1B15-F82C0DBA60D5}"/>
              </a:ext>
            </a:extLst>
          </p:cNvPr>
          <p:cNvSpPr txBox="1">
            <a:spLocks/>
          </p:cNvSpPr>
          <p:nvPr/>
        </p:nvSpPr>
        <p:spPr>
          <a:xfrm>
            <a:off x="635000" y="3581400"/>
            <a:ext cx="3403600" cy="867930"/>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dirty="0"/>
              <a:t>Get the decks</a:t>
            </a:r>
          </a:p>
          <a:p>
            <a:pPr marL="0" indent="0" algn="ctr">
              <a:buNone/>
            </a:pPr>
            <a:r>
              <a:rPr lang="en-US" sz="1600" dirty="0"/>
              <a:t>aka.ms/sqlserver2025decks</a:t>
            </a:r>
          </a:p>
          <a:p>
            <a:pPr marL="0" indent="0" algn="ctr">
              <a:buNone/>
            </a:pPr>
            <a:r>
              <a:rPr lang="en-US" sz="1600" dirty="0"/>
              <a:t>github.com/</a:t>
            </a:r>
            <a:r>
              <a:rPr lang="en-US" sz="1600" dirty="0" err="1"/>
              <a:t>ThatInfraDba</a:t>
            </a:r>
            <a:endParaRPr lang="en-US" sz="1600" dirty="0"/>
          </a:p>
        </p:txBody>
      </p:sp>
      <p:sp>
        <p:nvSpPr>
          <p:cNvPr id="18" name="Content Placeholder 2">
            <a:extLst>
              <a:ext uri="{FF2B5EF4-FFF2-40B4-BE49-F238E27FC236}">
                <a16:creationId xmlns:a16="http://schemas.microsoft.com/office/drawing/2014/main" id="{1AF0FCF0-A9FA-61F8-A7F4-F4A6A4C6B36A}"/>
              </a:ext>
            </a:extLst>
          </p:cNvPr>
          <p:cNvSpPr txBox="1">
            <a:spLocks/>
          </p:cNvSpPr>
          <p:nvPr/>
        </p:nvSpPr>
        <p:spPr>
          <a:xfrm>
            <a:off x="4419600" y="3581400"/>
            <a:ext cx="3403600" cy="572464"/>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a:t>Get the demos</a:t>
            </a:r>
          </a:p>
          <a:p>
            <a:pPr marL="0" indent="0" algn="ctr">
              <a:buNone/>
            </a:pPr>
            <a:r>
              <a:rPr lang="en-US" sz="1600"/>
              <a:t>aka.ms/sqlserver2025demos</a:t>
            </a:r>
          </a:p>
        </p:txBody>
      </p:sp>
      <p:sp>
        <p:nvSpPr>
          <p:cNvPr id="19" name="Content Placeholder 2">
            <a:extLst>
              <a:ext uri="{FF2B5EF4-FFF2-40B4-BE49-F238E27FC236}">
                <a16:creationId xmlns:a16="http://schemas.microsoft.com/office/drawing/2014/main" id="{707972AE-4898-2AF9-E4DB-297FE7C866E0}"/>
              </a:ext>
            </a:extLst>
          </p:cNvPr>
          <p:cNvSpPr txBox="1">
            <a:spLocks/>
          </p:cNvSpPr>
          <p:nvPr/>
        </p:nvSpPr>
        <p:spPr>
          <a:xfrm>
            <a:off x="8178800" y="3581400"/>
            <a:ext cx="3403600" cy="867930"/>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a:t>Give us your feedback</a:t>
            </a:r>
          </a:p>
          <a:p>
            <a:pPr marL="0" indent="0" algn="ctr">
              <a:buNone/>
            </a:pPr>
            <a:r>
              <a:rPr lang="en-US" sz="1600"/>
              <a:t>aka.ms/sqlfeedback</a:t>
            </a:r>
          </a:p>
          <a:p>
            <a:pPr marL="0" indent="0" algn="ctr">
              <a:buNone/>
            </a:pPr>
            <a:r>
              <a:rPr lang="en-US" sz="1600"/>
              <a:t>https://aka.ms/ssms-feedback</a:t>
            </a:r>
          </a:p>
        </p:txBody>
      </p:sp>
      <p:sp>
        <p:nvSpPr>
          <p:cNvPr id="20" name="Content Placeholder 2">
            <a:extLst>
              <a:ext uri="{FF2B5EF4-FFF2-40B4-BE49-F238E27FC236}">
                <a16:creationId xmlns:a16="http://schemas.microsoft.com/office/drawing/2014/main" id="{1164A79D-70DC-01A6-49ED-D4D77F70699B}"/>
              </a:ext>
            </a:extLst>
          </p:cNvPr>
          <p:cNvSpPr txBox="1">
            <a:spLocks/>
          </p:cNvSpPr>
          <p:nvPr/>
        </p:nvSpPr>
        <p:spPr>
          <a:xfrm>
            <a:off x="4719819" y="5246809"/>
            <a:ext cx="2768600" cy="849463"/>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dirty="0"/>
              <a:t>Upgrade to the new SSMS 21 and Copilot</a:t>
            </a:r>
          </a:p>
          <a:p>
            <a:pPr marL="0" indent="0" algn="ctr">
              <a:buNone/>
            </a:pPr>
            <a:r>
              <a:rPr lang="en-US" sz="1600" dirty="0"/>
              <a:t>aka.ms/ssms21</a:t>
            </a:r>
          </a:p>
        </p:txBody>
      </p:sp>
      <p:sp>
        <p:nvSpPr>
          <p:cNvPr id="21" name="Content Placeholder 2">
            <a:extLst>
              <a:ext uri="{FF2B5EF4-FFF2-40B4-BE49-F238E27FC236}">
                <a16:creationId xmlns:a16="http://schemas.microsoft.com/office/drawing/2014/main" id="{C4568F82-F528-2BA1-2296-27F5115677F7}"/>
              </a:ext>
            </a:extLst>
          </p:cNvPr>
          <p:cNvSpPr txBox="1">
            <a:spLocks/>
          </p:cNvSpPr>
          <p:nvPr/>
        </p:nvSpPr>
        <p:spPr>
          <a:xfrm>
            <a:off x="8288519" y="5246809"/>
            <a:ext cx="3200400" cy="276999"/>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dirty="0"/>
              <a:t>Visit the Redgate Booth</a:t>
            </a:r>
          </a:p>
        </p:txBody>
      </p:sp>
      <p:sp>
        <p:nvSpPr>
          <p:cNvPr id="22" name="Content Placeholder 2">
            <a:extLst>
              <a:ext uri="{FF2B5EF4-FFF2-40B4-BE49-F238E27FC236}">
                <a16:creationId xmlns:a16="http://schemas.microsoft.com/office/drawing/2014/main" id="{0C187539-C718-55FA-7623-5A86921002FC}"/>
              </a:ext>
            </a:extLst>
          </p:cNvPr>
          <p:cNvSpPr txBox="1">
            <a:spLocks/>
          </p:cNvSpPr>
          <p:nvPr/>
        </p:nvSpPr>
        <p:spPr>
          <a:xfrm>
            <a:off x="592593" y="5246809"/>
            <a:ext cx="3403600" cy="867930"/>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dirty="0"/>
              <a:t>Learn from our videos</a:t>
            </a:r>
          </a:p>
          <a:p>
            <a:pPr marL="0" indent="0" algn="ctr">
              <a:buNone/>
            </a:pPr>
            <a:r>
              <a:rPr lang="en-US" sz="1600" dirty="0"/>
              <a:t>aka.ms/Build/sql2025mechanics</a:t>
            </a:r>
          </a:p>
          <a:p>
            <a:pPr marL="0" indent="0" algn="ctr">
              <a:buNone/>
            </a:pPr>
            <a:r>
              <a:rPr lang="en-US" sz="1600" dirty="0"/>
              <a:t>aka.ms/SQL2025videos</a:t>
            </a:r>
          </a:p>
        </p:txBody>
      </p:sp>
      <p:pic>
        <p:nvPicPr>
          <p:cNvPr id="24" name="Graphic 23">
            <a:extLst>
              <a:ext uri="{FF2B5EF4-FFF2-40B4-BE49-F238E27FC236}">
                <a16:creationId xmlns:a16="http://schemas.microsoft.com/office/drawing/2014/main" id="{77B5534D-FC41-9460-5E63-8E3950A37B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95500" y="1409700"/>
            <a:ext cx="501650" cy="501650"/>
          </a:xfrm>
          <a:prstGeom prst="rect">
            <a:avLst/>
          </a:prstGeom>
        </p:spPr>
      </p:pic>
      <p:pic>
        <p:nvPicPr>
          <p:cNvPr id="26" name="Graphic 25">
            <a:extLst>
              <a:ext uri="{FF2B5EF4-FFF2-40B4-BE49-F238E27FC236}">
                <a16:creationId xmlns:a16="http://schemas.microsoft.com/office/drawing/2014/main" id="{E201E357-4898-C500-1528-AC6DD493B4A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30900" y="1422400"/>
            <a:ext cx="469900" cy="469900"/>
          </a:xfrm>
          <a:prstGeom prst="rect">
            <a:avLst/>
          </a:prstGeom>
        </p:spPr>
      </p:pic>
      <p:pic>
        <p:nvPicPr>
          <p:cNvPr id="28" name="Graphic 27">
            <a:extLst>
              <a:ext uri="{FF2B5EF4-FFF2-40B4-BE49-F238E27FC236}">
                <a16:creationId xmlns:a16="http://schemas.microsoft.com/office/drawing/2014/main" id="{0BFBBDEF-8F59-6EF4-2C0B-F654D12867A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779000" y="1447800"/>
            <a:ext cx="419100" cy="419100"/>
          </a:xfrm>
          <a:prstGeom prst="rect">
            <a:avLst/>
          </a:prstGeom>
        </p:spPr>
      </p:pic>
      <p:pic>
        <p:nvPicPr>
          <p:cNvPr id="30" name="Graphic 29">
            <a:extLst>
              <a:ext uri="{FF2B5EF4-FFF2-40B4-BE49-F238E27FC236}">
                <a16:creationId xmlns:a16="http://schemas.microsoft.com/office/drawing/2014/main" id="{700098C5-AE82-7ACE-AE0D-BA1090F1CD6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3600" y="3124200"/>
            <a:ext cx="444500" cy="444500"/>
          </a:xfrm>
          <a:prstGeom prst="rect">
            <a:avLst/>
          </a:prstGeom>
        </p:spPr>
      </p:pic>
      <p:pic>
        <p:nvPicPr>
          <p:cNvPr id="32" name="Graphic 31">
            <a:extLst>
              <a:ext uri="{FF2B5EF4-FFF2-40B4-BE49-F238E27FC236}">
                <a16:creationId xmlns:a16="http://schemas.microsoft.com/office/drawing/2014/main" id="{B443C79C-8BEB-345D-F55D-9F66E959650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918200" y="3124200"/>
            <a:ext cx="457200" cy="457200"/>
          </a:xfrm>
          <a:prstGeom prst="rect">
            <a:avLst/>
          </a:prstGeom>
        </p:spPr>
      </p:pic>
      <p:pic>
        <p:nvPicPr>
          <p:cNvPr id="34" name="Graphic 33">
            <a:extLst>
              <a:ext uri="{FF2B5EF4-FFF2-40B4-BE49-F238E27FC236}">
                <a16:creationId xmlns:a16="http://schemas.microsoft.com/office/drawing/2014/main" id="{DA33B849-C178-6B40-4840-AED65957DA7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740900" y="3098800"/>
            <a:ext cx="457200" cy="457200"/>
          </a:xfrm>
          <a:prstGeom prst="rect">
            <a:avLst/>
          </a:prstGeom>
        </p:spPr>
      </p:pic>
      <p:pic>
        <p:nvPicPr>
          <p:cNvPr id="36" name="Graphic 35">
            <a:extLst>
              <a:ext uri="{FF2B5EF4-FFF2-40B4-BE49-F238E27FC236}">
                <a16:creationId xmlns:a16="http://schemas.microsoft.com/office/drawing/2014/main" id="{F5D65454-BB14-0E3F-E337-5F94205EF6CD}"/>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850119" y="4815009"/>
            <a:ext cx="419100" cy="419100"/>
          </a:xfrm>
          <a:prstGeom prst="rect">
            <a:avLst/>
          </a:prstGeom>
        </p:spPr>
      </p:pic>
      <p:pic>
        <p:nvPicPr>
          <p:cNvPr id="13" name="Graphic 12" descr="Vlog with solid fill">
            <a:extLst>
              <a:ext uri="{FF2B5EF4-FFF2-40B4-BE49-F238E27FC236}">
                <a16:creationId xmlns:a16="http://schemas.microsoft.com/office/drawing/2014/main" id="{A90F5511-3135-BC06-4C43-535075CD153E}"/>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033815" y="4752416"/>
            <a:ext cx="544285" cy="544285"/>
          </a:xfrm>
          <a:prstGeom prst="rect">
            <a:avLst/>
          </a:prstGeom>
        </p:spPr>
      </p:pic>
      <p:pic>
        <p:nvPicPr>
          <p:cNvPr id="1026" name="Picture 2">
            <a:extLst>
              <a:ext uri="{FF2B5EF4-FFF2-40B4-BE49-F238E27FC236}">
                <a16:creationId xmlns:a16="http://schemas.microsoft.com/office/drawing/2014/main" id="{E26AF547-B26B-1DDC-C4DD-9DDED82630CA}"/>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23726" t="11962" r="25202" b="17290"/>
          <a:stretch>
            <a:fillRect/>
          </a:stretch>
        </p:blipFill>
        <p:spPr bwMode="auto">
          <a:xfrm>
            <a:off x="9662160" y="4742689"/>
            <a:ext cx="597408" cy="52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9061270"/>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28A2E4-2E0A-DF31-696E-4C0F0D1D9A49}"/>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F6EC7FFB-2CD2-4FE3-F94C-A89E293C8910}"/>
              </a:ext>
            </a:extLst>
          </p:cNvPr>
          <p:cNvSpPr txBox="1"/>
          <p:nvPr/>
        </p:nvSpPr>
        <p:spPr>
          <a:xfrm>
            <a:off x="0" y="362308"/>
            <a:ext cx="12192000" cy="913199"/>
          </a:xfrm>
          <a:prstGeom prst="rect">
            <a:avLst/>
          </a:prstGeom>
          <a:noFill/>
        </p:spPr>
        <p:txBody>
          <a:bodyPr wrap="square" rtlCol="0">
            <a:spAutoFit/>
          </a:bodyPr>
          <a:lstStyle/>
          <a:p>
            <a:pPr algn="ctr" defTabSz="914446">
              <a:defRPr/>
            </a:pPr>
            <a:r>
              <a:rPr lang="en-NL" sz="5334" b="1" dirty="0">
                <a:solidFill>
                  <a:srgbClr val="343A3F"/>
                </a:solidFill>
                <a:latin typeface="Montserrat" pitchFamily="2" charset="77"/>
              </a:rPr>
              <a:t>Rate Data Saturday Holland</a:t>
            </a:r>
          </a:p>
        </p:txBody>
      </p:sp>
      <p:pic>
        <p:nvPicPr>
          <p:cNvPr id="3" name="Picture 2">
            <a:extLst>
              <a:ext uri="{FF2B5EF4-FFF2-40B4-BE49-F238E27FC236}">
                <a16:creationId xmlns:a16="http://schemas.microsoft.com/office/drawing/2014/main" id="{F25EBC12-3665-8C39-24E3-D069A31F8A57}"/>
              </a:ext>
            </a:extLst>
          </p:cNvPr>
          <p:cNvPicPr>
            <a:picLocks noChangeAspect="1"/>
          </p:cNvPicPr>
          <p:nvPr/>
        </p:nvPicPr>
        <p:blipFill>
          <a:blip r:embed="rId3"/>
          <a:stretch>
            <a:fillRect/>
          </a:stretch>
        </p:blipFill>
        <p:spPr>
          <a:xfrm>
            <a:off x="2895600" y="482600"/>
            <a:ext cx="660400" cy="660400"/>
          </a:xfrm>
          <a:prstGeom prst="roundRect">
            <a:avLst>
              <a:gd name="adj" fmla="val 8594"/>
            </a:avLst>
          </a:prstGeom>
          <a:solidFill>
            <a:srgbClr val="FFFFFF">
              <a:shade val="85000"/>
            </a:srgbClr>
          </a:solidFill>
          <a:ln>
            <a:noFill/>
          </a:ln>
          <a:effectLst/>
        </p:spPr>
      </p:pic>
      <p:pic>
        <p:nvPicPr>
          <p:cNvPr id="4" name="Picture 2">
            <a:extLst>
              <a:ext uri="{FF2B5EF4-FFF2-40B4-BE49-F238E27FC236}">
                <a16:creationId xmlns:a16="http://schemas.microsoft.com/office/drawing/2014/main" id="{14F47452-F6A8-9253-2D6C-FED9C3997C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8801" y="1411785"/>
            <a:ext cx="3914139" cy="39141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66AC40-4C89-8A0D-68D3-1DEE7C85284A}"/>
              </a:ext>
            </a:extLst>
          </p:cNvPr>
          <p:cNvSpPr txBox="1"/>
          <p:nvPr/>
        </p:nvSpPr>
        <p:spPr>
          <a:xfrm>
            <a:off x="-7257" y="5410200"/>
            <a:ext cx="12192000" cy="1477520"/>
          </a:xfrm>
          <a:prstGeom prst="rect">
            <a:avLst/>
          </a:prstGeom>
          <a:noFill/>
        </p:spPr>
        <p:txBody>
          <a:bodyPr wrap="square" rtlCol="0">
            <a:spAutoFit/>
          </a:bodyPr>
          <a:lstStyle/>
          <a:p>
            <a:pPr algn="ctr" defTabSz="914446">
              <a:defRPr/>
            </a:pPr>
            <a:r>
              <a:rPr lang="en-NL" sz="5334" b="1" dirty="0">
                <a:solidFill>
                  <a:srgbClr val="33383E"/>
                </a:solidFill>
                <a:latin typeface="Montserrat" pitchFamily="2" charset="77"/>
              </a:rPr>
              <a:t>Review to win</a:t>
            </a:r>
            <a:br>
              <a:rPr lang="en-NL" sz="5334" b="1" dirty="0">
                <a:solidFill>
                  <a:srgbClr val="33383E"/>
                </a:solidFill>
                <a:latin typeface="Montserrat" pitchFamily="2" charset="77"/>
              </a:rPr>
            </a:br>
            <a:r>
              <a:rPr lang="en-GB" sz="3667" b="1" dirty="0">
                <a:solidFill>
                  <a:srgbClr val="33383E"/>
                </a:solidFill>
                <a:latin typeface="Montserrat" pitchFamily="2" charset="77"/>
              </a:rPr>
              <a:t>W</a:t>
            </a:r>
            <a:r>
              <a:rPr lang="en-NL" sz="3667" b="1" dirty="0">
                <a:solidFill>
                  <a:srgbClr val="33383E"/>
                </a:solidFill>
                <a:latin typeface="Montserrat" pitchFamily="2" charset="77"/>
              </a:rPr>
              <a:t>ith custom Data Saturdays lego stickers!</a:t>
            </a:r>
          </a:p>
        </p:txBody>
      </p:sp>
      <p:pic>
        <p:nvPicPr>
          <p:cNvPr id="8" name="Picture 7">
            <a:extLst>
              <a:ext uri="{FF2B5EF4-FFF2-40B4-BE49-F238E27FC236}">
                <a16:creationId xmlns:a16="http://schemas.microsoft.com/office/drawing/2014/main" id="{20A975D9-7852-ED01-927D-2364BE2DB0E8}"/>
              </a:ext>
            </a:extLst>
          </p:cNvPr>
          <p:cNvPicPr>
            <a:picLocks noChangeAspect="1"/>
          </p:cNvPicPr>
          <p:nvPr/>
        </p:nvPicPr>
        <p:blipFill>
          <a:blip r:embed="rId5"/>
          <a:stretch>
            <a:fillRect/>
          </a:stretch>
        </p:blipFill>
        <p:spPr>
          <a:xfrm>
            <a:off x="1048808" y="1498711"/>
            <a:ext cx="3693583" cy="3693583"/>
          </a:xfrm>
          <a:prstGeom prst="roundRect">
            <a:avLst>
              <a:gd name="adj" fmla="val 8594"/>
            </a:avLst>
          </a:prstGeom>
          <a:solidFill>
            <a:srgbClr val="FFFFFF">
              <a:shade val="85000"/>
            </a:srgbClr>
          </a:solidFill>
          <a:ln>
            <a:noFill/>
          </a:ln>
          <a:effectLst/>
        </p:spPr>
      </p:pic>
    </p:spTree>
    <p:extLst>
      <p:ext uri="{BB962C8B-B14F-4D97-AF65-F5344CB8AC3E}">
        <p14:creationId xmlns:p14="http://schemas.microsoft.com/office/powerpoint/2010/main" val="30959985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90FDA7-B7E9-216D-D508-F7D45E3EE6F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0FD4138-ED72-3AA0-8B30-9E9D8357C071}"/>
              </a:ext>
            </a:extLst>
          </p:cNvPr>
          <p:cNvSpPr txBox="1"/>
          <p:nvPr/>
        </p:nvSpPr>
        <p:spPr>
          <a:xfrm>
            <a:off x="0" y="232366"/>
            <a:ext cx="12192000" cy="913199"/>
          </a:xfrm>
          <a:prstGeom prst="rect">
            <a:avLst/>
          </a:prstGeom>
          <a:noFill/>
        </p:spPr>
        <p:txBody>
          <a:bodyPr wrap="square" rtlCol="0">
            <a:spAutoFit/>
          </a:bodyPr>
          <a:lstStyle/>
          <a:p>
            <a:pPr algn="ctr" defTabSz="914446">
              <a:defRPr/>
            </a:pPr>
            <a:r>
              <a:rPr lang="en-NL" sz="5334" b="1" dirty="0">
                <a:solidFill>
                  <a:srgbClr val="343A3F"/>
                </a:solidFill>
                <a:latin typeface="Montserrat" pitchFamily="2" charset="77"/>
              </a:rPr>
              <a:t>Rate This session</a:t>
            </a:r>
          </a:p>
        </p:txBody>
      </p:sp>
      <p:pic>
        <p:nvPicPr>
          <p:cNvPr id="6" name="Picture 5" descr="A silhouette of a cow and a windmill&#10;&#10;Description automatically generated">
            <a:extLst>
              <a:ext uri="{FF2B5EF4-FFF2-40B4-BE49-F238E27FC236}">
                <a16:creationId xmlns:a16="http://schemas.microsoft.com/office/drawing/2014/main" id="{4A78192E-F030-1067-44CB-D08D016C7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445000"/>
            <a:ext cx="12192000" cy="2430097"/>
          </a:xfrm>
          <a:prstGeom prst="rect">
            <a:avLst/>
          </a:prstGeom>
        </p:spPr>
      </p:pic>
      <p:pic>
        <p:nvPicPr>
          <p:cNvPr id="8" name="Graphic 7" descr="Heart with solid fill">
            <a:extLst>
              <a:ext uri="{FF2B5EF4-FFF2-40B4-BE49-F238E27FC236}">
                <a16:creationId xmlns:a16="http://schemas.microsoft.com/office/drawing/2014/main" id="{3D194B4F-2C39-AB88-F679-4B6D42BBAF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90000" y="3987800"/>
            <a:ext cx="1066800" cy="1066800"/>
          </a:xfrm>
          <a:prstGeom prst="rect">
            <a:avLst/>
          </a:prstGeom>
        </p:spPr>
      </p:pic>
      <p:pic>
        <p:nvPicPr>
          <p:cNvPr id="5" name="Picture 4">
            <a:extLst>
              <a:ext uri="{FF2B5EF4-FFF2-40B4-BE49-F238E27FC236}">
                <a16:creationId xmlns:a16="http://schemas.microsoft.com/office/drawing/2014/main" id="{0E7AF2BD-770C-9A99-6BBB-A470B1B1BC13}"/>
              </a:ext>
            </a:extLst>
          </p:cNvPr>
          <p:cNvPicPr>
            <a:picLocks noChangeAspect="1"/>
          </p:cNvPicPr>
          <p:nvPr/>
        </p:nvPicPr>
        <p:blipFill>
          <a:blip r:embed="rId6"/>
          <a:stretch>
            <a:fillRect/>
          </a:stretch>
        </p:blipFill>
        <p:spPr>
          <a:xfrm>
            <a:off x="9205428" y="4323314"/>
            <a:ext cx="395773" cy="395773"/>
          </a:xfrm>
          <a:prstGeom prst="roundRect">
            <a:avLst>
              <a:gd name="adj" fmla="val 50000"/>
            </a:avLst>
          </a:prstGeom>
          <a:solidFill>
            <a:srgbClr val="FFFFFF">
              <a:shade val="85000"/>
            </a:srgbClr>
          </a:solidFill>
          <a:ln>
            <a:noFill/>
          </a:ln>
          <a:effectLst/>
        </p:spPr>
      </p:pic>
      <p:pic>
        <p:nvPicPr>
          <p:cNvPr id="7" name="Picture 6">
            <a:extLst>
              <a:ext uri="{FF2B5EF4-FFF2-40B4-BE49-F238E27FC236}">
                <a16:creationId xmlns:a16="http://schemas.microsoft.com/office/drawing/2014/main" id="{3D8D7260-DFD9-7134-1423-09B8A4A82AF5}"/>
              </a:ext>
            </a:extLst>
          </p:cNvPr>
          <p:cNvPicPr>
            <a:picLocks noChangeAspect="1"/>
          </p:cNvPicPr>
          <p:nvPr/>
        </p:nvPicPr>
        <p:blipFill>
          <a:blip r:embed="rId7"/>
          <a:stretch>
            <a:fillRect/>
          </a:stretch>
        </p:blipFill>
        <p:spPr>
          <a:xfrm>
            <a:off x="4216400" y="1281832"/>
            <a:ext cx="2985369" cy="2985369"/>
          </a:xfrm>
          <a:prstGeom prst="roundRect">
            <a:avLst>
              <a:gd name="adj" fmla="val 8594"/>
            </a:avLst>
          </a:prstGeom>
          <a:solidFill>
            <a:srgbClr val="FFFFFF">
              <a:shade val="85000"/>
            </a:srgbClr>
          </a:solidFill>
          <a:ln>
            <a:noFill/>
          </a:ln>
          <a:effectLst/>
        </p:spPr>
      </p:pic>
    </p:spTree>
    <p:extLst>
      <p:ext uri="{BB962C8B-B14F-4D97-AF65-F5344CB8AC3E}">
        <p14:creationId xmlns:p14="http://schemas.microsoft.com/office/powerpoint/2010/main" val="22173136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39A8FE-4368-60C5-9438-975613CC2090}"/>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88F7EE02-B9CD-A329-51B5-1AE71181AA98}"/>
              </a:ext>
            </a:extLst>
          </p:cNvPr>
          <p:cNvSpPr txBox="1"/>
          <p:nvPr/>
        </p:nvSpPr>
        <p:spPr>
          <a:xfrm>
            <a:off x="0" y="127000"/>
            <a:ext cx="12192000" cy="810543"/>
          </a:xfrm>
          <a:prstGeom prst="rect">
            <a:avLst/>
          </a:prstGeom>
          <a:noFill/>
        </p:spPr>
        <p:txBody>
          <a:bodyPr wrap="square" rtlCol="0">
            <a:spAutoFit/>
          </a:bodyPr>
          <a:lstStyle/>
          <a:p>
            <a:pPr marL="0" marR="0" lvl="0" indent="0" algn="ctr" defTabSz="914446" rtl="0" eaLnBrk="1" fontAlgn="auto" latinLnBrk="0" hangingPunct="1">
              <a:lnSpc>
                <a:spcPct val="100000"/>
              </a:lnSpc>
              <a:spcBef>
                <a:spcPts val="0"/>
              </a:spcBef>
              <a:spcAft>
                <a:spcPts val="0"/>
              </a:spcAft>
              <a:buClrTx/>
              <a:buSzTx/>
              <a:buFontTx/>
              <a:buNone/>
              <a:tabLst/>
              <a:defRPr/>
            </a:pPr>
            <a:r>
              <a:rPr kumimoji="0" lang="en-NL" sz="4667" b="1" i="0" u="none" strike="noStrike" kern="1200" cap="none" spc="0" normalizeH="0" baseline="0" noProof="0" dirty="0">
                <a:ln>
                  <a:noFill/>
                </a:ln>
                <a:solidFill>
                  <a:srgbClr val="33383E"/>
                </a:solidFill>
                <a:effectLst/>
                <a:uLnTx/>
                <a:uFillTx/>
                <a:latin typeface="Montserrat" pitchFamily="2" charset="77"/>
                <a:ea typeface="+mn-ea"/>
                <a:cs typeface="+mn-cs"/>
              </a:rPr>
              <a:t>Thank you sponsors!</a:t>
            </a:r>
          </a:p>
        </p:txBody>
      </p:sp>
      <p:sp>
        <p:nvSpPr>
          <p:cNvPr id="12" name="TextBox 11">
            <a:extLst>
              <a:ext uri="{FF2B5EF4-FFF2-40B4-BE49-F238E27FC236}">
                <a16:creationId xmlns:a16="http://schemas.microsoft.com/office/drawing/2014/main" id="{BAF76729-03D0-E4F8-1603-048C0691893D}"/>
              </a:ext>
            </a:extLst>
          </p:cNvPr>
          <p:cNvSpPr txBox="1"/>
          <p:nvPr/>
        </p:nvSpPr>
        <p:spPr>
          <a:xfrm>
            <a:off x="4202235" y="6047948"/>
            <a:ext cx="12192000" cy="810543"/>
          </a:xfrm>
          <a:prstGeom prst="rect">
            <a:avLst/>
          </a:prstGeom>
          <a:noFill/>
        </p:spPr>
        <p:txBody>
          <a:bodyPr wrap="square" rtlCol="0">
            <a:spAutoFit/>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kumimoji="0" lang="en-GB" sz="4667" b="1" i="0" u="none" strike="noStrike" kern="1200" cap="none" spc="0" normalizeH="0" baseline="0" noProof="0" dirty="0" err="1">
                <a:ln>
                  <a:noFill/>
                </a:ln>
                <a:solidFill>
                  <a:srgbClr val="33383E"/>
                </a:solidFill>
                <a:effectLst/>
                <a:uLnTx/>
                <a:uFillTx/>
                <a:latin typeface="Montserrat" pitchFamily="2" charset="77"/>
                <a:ea typeface="+mn-ea"/>
                <a:cs typeface="+mn-cs"/>
              </a:rPr>
              <a:t>ata</a:t>
            </a:r>
            <a:r>
              <a:rPr kumimoji="0" lang="en-GB" sz="4667" b="1" i="0" u="none" strike="noStrike" kern="1200" cap="none" spc="0" normalizeH="0" baseline="0" noProof="0" dirty="0">
                <a:ln>
                  <a:noFill/>
                </a:ln>
                <a:solidFill>
                  <a:srgbClr val="33383E"/>
                </a:solidFill>
                <a:effectLst/>
                <a:uLnTx/>
                <a:uFillTx/>
                <a:latin typeface="Montserrat" pitchFamily="2" charset="77"/>
                <a:ea typeface="+mn-ea"/>
                <a:cs typeface="+mn-cs"/>
              </a:rPr>
              <a:t> Saturdays</a:t>
            </a:r>
            <a:endParaRPr kumimoji="0" lang="en-NL" sz="4667" b="1" i="0" u="none" strike="noStrike" kern="1200" cap="none" spc="0" normalizeH="0" baseline="0" noProof="0" dirty="0">
              <a:ln>
                <a:noFill/>
              </a:ln>
              <a:solidFill>
                <a:srgbClr val="33383E"/>
              </a:solidFill>
              <a:effectLst/>
              <a:uLnTx/>
              <a:uFillTx/>
              <a:latin typeface="Montserrat" pitchFamily="2" charset="77"/>
              <a:ea typeface="+mn-ea"/>
              <a:cs typeface="+mn-cs"/>
            </a:endParaRPr>
          </a:p>
        </p:txBody>
      </p:sp>
      <p:pic>
        <p:nvPicPr>
          <p:cNvPr id="13" name="Picture 12">
            <a:extLst>
              <a:ext uri="{FF2B5EF4-FFF2-40B4-BE49-F238E27FC236}">
                <a16:creationId xmlns:a16="http://schemas.microsoft.com/office/drawing/2014/main" id="{354201A3-F906-20A4-FF11-89C30FD0B85B}"/>
              </a:ext>
            </a:extLst>
          </p:cNvPr>
          <p:cNvPicPr>
            <a:picLocks noChangeAspect="1"/>
          </p:cNvPicPr>
          <p:nvPr/>
        </p:nvPicPr>
        <p:blipFill>
          <a:blip r:embed="rId3"/>
          <a:stretch>
            <a:fillRect/>
          </a:stretch>
        </p:blipFill>
        <p:spPr>
          <a:xfrm>
            <a:off x="3556000" y="6104194"/>
            <a:ext cx="677606" cy="677606"/>
          </a:xfrm>
          <a:prstGeom prst="roundRect">
            <a:avLst>
              <a:gd name="adj" fmla="val 8594"/>
            </a:avLst>
          </a:prstGeom>
          <a:solidFill>
            <a:srgbClr val="FFFFFF">
              <a:shade val="85000"/>
            </a:srgbClr>
          </a:solidFill>
          <a:ln>
            <a:noFill/>
          </a:ln>
          <a:effectLst/>
        </p:spPr>
      </p:pic>
      <p:pic>
        <p:nvPicPr>
          <p:cNvPr id="14" name="Picture 4">
            <a:extLst>
              <a:ext uri="{FF2B5EF4-FFF2-40B4-BE49-F238E27FC236}">
                <a16:creationId xmlns:a16="http://schemas.microsoft.com/office/drawing/2014/main" id="{D9649710-D249-EE9A-D343-99B986B94F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3269" y="1098890"/>
            <a:ext cx="6765460" cy="162180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DCA3C224-E373-092F-8AB4-AAE55200150F}"/>
              </a:ext>
            </a:extLst>
          </p:cNvPr>
          <p:cNvPicPr>
            <a:picLocks noChangeAspect="1"/>
          </p:cNvPicPr>
          <p:nvPr/>
        </p:nvPicPr>
        <p:blipFill>
          <a:blip r:embed="rId5"/>
          <a:stretch>
            <a:fillRect/>
          </a:stretch>
        </p:blipFill>
        <p:spPr>
          <a:xfrm>
            <a:off x="4202236" y="4477065"/>
            <a:ext cx="4042321" cy="1282045"/>
          </a:xfrm>
          <a:prstGeom prst="rect">
            <a:avLst/>
          </a:prstGeom>
        </p:spPr>
      </p:pic>
      <p:pic>
        <p:nvPicPr>
          <p:cNvPr id="16" name="Picture 15" descr="A blue and black logo&#10;&#10;Description automatically generated">
            <a:extLst>
              <a:ext uri="{FF2B5EF4-FFF2-40B4-BE49-F238E27FC236}">
                <a16:creationId xmlns:a16="http://schemas.microsoft.com/office/drawing/2014/main" id="{4ADAA504-B199-73F7-0702-A2A0D083B1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80950" y="2948698"/>
            <a:ext cx="3611050" cy="1203683"/>
          </a:xfrm>
          <a:prstGeom prst="rect">
            <a:avLst/>
          </a:prstGeom>
        </p:spPr>
      </p:pic>
      <p:pic>
        <p:nvPicPr>
          <p:cNvPr id="17" name="Picture 16">
            <a:extLst>
              <a:ext uri="{FF2B5EF4-FFF2-40B4-BE49-F238E27FC236}">
                <a16:creationId xmlns:a16="http://schemas.microsoft.com/office/drawing/2014/main" id="{06C91E38-8ABB-C6B3-801F-732639730554}"/>
              </a:ext>
            </a:extLst>
          </p:cNvPr>
          <p:cNvPicPr>
            <a:picLocks noChangeAspect="1"/>
          </p:cNvPicPr>
          <p:nvPr/>
        </p:nvPicPr>
        <p:blipFill>
          <a:blip r:embed="rId7"/>
          <a:stretch>
            <a:fillRect/>
          </a:stretch>
        </p:blipFill>
        <p:spPr>
          <a:xfrm>
            <a:off x="4088130" y="2927718"/>
            <a:ext cx="4270532" cy="1078233"/>
          </a:xfrm>
          <a:prstGeom prst="rect">
            <a:avLst/>
          </a:prstGeom>
        </p:spPr>
      </p:pic>
      <p:pic>
        <p:nvPicPr>
          <p:cNvPr id="18" name="Picture 17">
            <a:extLst>
              <a:ext uri="{FF2B5EF4-FFF2-40B4-BE49-F238E27FC236}">
                <a16:creationId xmlns:a16="http://schemas.microsoft.com/office/drawing/2014/main" id="{009FD206-4615-B575-1891-9B704F62C215}"/>
              </a:ext>
            </a:extLst>
          </p:cNvPr>
          <p:cNvPicPr>
            <a:picLocks noChangeAspect="1"/>
          </p:cNvPicPr>
          <p:nvPr/>
        </p:nvPicPr>
        <p:blipFill>
          <a:blip r:embed="rId8"/>
          <a:srcRect l="5628" t="36244" r="7171" b="38971"/>
          <a:stretch>
            <a:fillRect/>
          </a:stretch>
        </p:blipFill>
        <p:spPr>
          <a:xfrm>
            <a:off x="-19140" y="2921000"/>
            <a:ext cx="3930741" cy="1117237"/>
          </a:xfrm>
          <a:prstGeom prst="rect">
            <a:avLst/>
          </a:prstGeom>
          <a:solidFill>
            <a:schemeClr val="bg1"/>
          </a:solidFill>
          <a:ln w="63500">
            <a:noFill/>
          </a:ln>
        </p:spPr>
      </p:pic>
      <p:pic>
        <p:nvPicPr>
          <p:cNvPr id="21" name="Picture 20">
            <a:extLst>
              <a:ext uri="{FF2B5EF4-FFF2-40B4-BE49-F238E27FC236}">
                <a16:creationId xmlns:a16="http://schemas.microsoft.com/office/drawing/2014/main" id="{4B0588D5-027D-0917-4B29-D45151AB4F2D}"/>
              </a:ext>
            </a:extLst>
          </p:cNvPr>
          <p:cNvPicPr>
            <a:picLocks noChangeAspect="1"/>
          </p:cNvPicPr>
          <p:nvPr/>
        </p:nvPicPr>
        <p:blipFill>
          <a:blip r:embed="rId9"/>
          <a:stretch>
            <a:fillRect/>
          </a:stretch>
        </p:blipFill>
        <p:spPr>
          <a:xfrm>
            <a:off x="1117600" y="5308600"/>
            <a:ext cx="2235200" cy="751840"/>
          </a:xfrm>
          <a:prstGeom prst="rect">
            <a:avLst/>
          </a:prstGeom>
        </p:spPr>
      </p:pic>
      <p:pic>
        <p:nvPicPr>
          <p:cNvPr id="22" name="Picture 21" descr="A red text on a white background&#10;&#10;Description automatically generated">
            <a:extLst>
              <a:ext uri="{FF2B5EF4-FFF2-40B4-BE49-F238E27FC236}">
                <a16:creationId xmlns:a16="http://schemas.microsoft.com/office/drawing/2014/main" id="{0EDB408F-6865-A53F-BFDA-65CBD08193D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35191" y="4507234"/>
            <a:ext cx="2026604" cy="877563"/>
          </a:xfrm>
          <a:prstGeom prst="roundRect">
            <a:avLst>
              <a:gd name="adj" fmla="val 8594"/>
            </a:avLst>
          </a:prstGeom>
          <a:solidFill>
            <a:srgbClr val="FFFFFF">
              <a:shade val="85000"/>
            </a:srgbClr>
          </a:solidFill>
          <a:ln>
            <a:noFill/>
          </a:ln>
          <a:effectLst/>
        </p:spPr>
      </p:pic>
      <p:pic>
        <p:nvPicPr>
          <p:cNvPr id="23" name="Picture 22" descr="A blue and black logo&#10;&#10;Description automatically generated">
            <a:extLst>
              <a:ext uri="{FF2B5EF4-FFF2-40B4-BE49-F238E27FC236}">
                <a16:creationId xmlns:a16="http://schemas.microsoft.com/office/drawing/2014/main" id="{3130E6BA-686B-CA31-7D1A-BD16EBF3648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98538" y="3959777"/>
            <a:ext cx="2036662" cy="1145623"/>
          </a:xfrm>
          <a:prstGeom prst="rect">
            <a:avLst/>
          </a:prstGeom>
        </p:spPr>
      </p:pic>
      <p:pic>
        <p:nvPicPr>
          <p:cNvPr id="24" name="Picture 23">
            <a:extLst>
              <a:ext uri="{FF2B5EF4-FFF2-40B4-BE49-F238E27FC236}">
                <a16:creationId xmlns:a16="http://schemas.microsoft.com/office/drawing/2014/main" id="{CE2C4643-0030-85B5-F4A4-88E9C319E06C}"/>
              </a:ext>
            </a:extLst>
          </p:cNvPr>
          <p:cNvPicPr>
            <a:picLocks noChangeAspect="1"/>
          </p:cNvPicPr>
          <p:nvPr/>
        </p:nvPicPr>
        <p:blipFill>
          <a:blip r:embed="rId12"/>
          <a:stretch>
            <a:fillRect/>
          </a:stretch>
        </p:blipFill>
        <p:spPr>
          <a:xfrm>
            <a:off x="10581251" y="5365741"/>
            <a:ext cx="1433809" cy="1433809"/>
          </a:xfrm>
          <a:prstGeom prst="rect">
            <a:avLst/>
          </a:prstGeom>
        </p:spPr>
      </p:pic>
    </p:spTree>
    <p:extLst>
      <p:ext uri="{BB962C8B-B14F-4D97-AF65-F5344CB8AC3E}">
        <p14:creationId xmlns:p14="http://schemas.microsoft.com/office/powerpoint/2010/main" val="3088596648"/>
      </p:ext>
    </p:extLst>
  </p:cSld>
  <p:clrMapOvr>
    <a:masterClrMapping/>
  </p:clrMapOvr>
</p:sld>
</file>

<file path=ppt/theme/theme1.xml><?xml version="1.0" encoding="utf-8"?>
<a:theme xmlns:a="http://schemas.openxmlformats.org/drawingml/2006/main" name="2_Microsoft Build 16:9 Template Light">
  <a:themeElements>
    <a:clrScheme name="Custom 16">
      <a:dk1>
        <a:srgbClr val="000000"/>
      </a:dk1>
      <a:lt1>
        <a:srgbClr val="FFFFFF"/>
      </a:lt1>
      <a:dk2>
        <a:srgbClr val="2A446F"/>
      </a:dk2>
      <a:lt2>
        <a:srgbClr val="E8E6DF"/>
      </a:lt2>
      <a:accent1>
        <a:srgbClr val="8661C5"/>
      </a:accent1>
      <a:accent2>
        <a:srgbClr val="0078D4"/>
      </a:accent2>
      <a:accent3>
        <a:srgbClr val="FFB900"/>
      </a:accent3>
      <a:accent4>
        <a:srgbClr val="D7D2CB"/>
      </a:accent4>
      <a:accent5>
        <a:srgbClr val="FF5C39"/>
      </a:accent5>
      <a:accent6>
        <a:srgbClr val="D7D2CB"/>
      </a:accent6>
      <a:hlink>
        <a:srgbClr val="8661C5"/>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Build_2025_16-9 Event-template" id="{C2469FDB-82FA-4F2B-9769-C862A0A29573}" vid="{70371F83-8744-4A35-8E82-4A9015383011}"/>
    </a:ext>
  </a:extLst>
</a:theme>
</file>

<file path=ppt/theme/theme2.xml><?xml version="1.0" encoding="utf-8"?>
<a:theme xmlns:a="http://schemas.openxmlformats.org/drawingml/2006/main" name="1_WHITE TEMPLATE">
  <a:themeElements>
    <a:clrScheme name="Azure">
      <a:dk1>
        <a:sysClr val="windowText" lastClr="000000"/>
      </a:dk1>
      <a:lt1>
        <a:sysClr val="window" lastClr="FFFFFF"/>
      </a:lt1>
      <a:dk2>
        <a:srgbClr val="000000"/>
      </a:dk2>
      <a:lt2>
        <a:srgbClr val="FFFFFF"/>
      </a:lt2>
      <a:accent1>
        <a:srgbClr val="0078D4"/>
      </a:accent1>
      <a:accent2>
        <a:srgbClr val="50E6FF"/>
      </a:accent2>
      <a:accent3>
        <a:srgbClr val="3C3C41"/>
      </a:accent3>
      <a:accent4>
        <a:srgbClr val="75757A"/>
      </a:accent4>
      <a:accent5>
        <a:srgbClr val="EBEBEB"/>
      </a:accent5>
      <a:accent6>
        <a:srgbClr val="FFFFFF"/>
      </a:accent6>
      <a:hlink>
        <a:srgbClr val="0078D4"/>
      </a:hlink>
      <a:folHlink>
        <a:srgbClr val="954F72"/>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12700">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020518_Baseline File [square photo].potx" id="{C5D1F236-4B1B-4E57-A29C-AD92A4683BEF}" vid="{04698D39-7FD2-42AF-81C6-B18BB52E45EF}"/>
    </a:ext>
  </a:extLst>
</a:theme>
</file>

<file path=ppt/theme/theme3.xml><?xml version="1.0" encoding="utf-8"?>
<a:theme xmlns:a="http://schemas.openxmlformats.org/drawingml/2006/main" name="Redgate theme v2">
  <a:themeElements>
    <a:clrScheme name="Redgate color theme v2">
      <a:dk1>
        <a:srgbClr val="373737"/>
      </a:dk1>
      <a:lt1>
        <a:srgbClr val="FFFFFF"/>
      </a:lt1>
      <a:dk2>
        <a:srgbClr val="CC0000"/>
      </a:dk2>
      <a:lt2>
        <a:srgbClr val="F2F2F2"/>
      </a:lt2>
      <a:accent1>
        <a:srgbClr val="CC0000"/>
      </a:accent1>
      <a:accent2>
        <a:srgbClr val="000000"/>
      </a:accent2>
      <a:accent3>
        <a:srgbClr val="767676"/>
      </a:accent3>
      <a:accent4>
        <a:srgbClr val="790000"/>
      </a:accent4>
      <a:accent5>
        <a:srgbClr val="1AAC1E"/>
      </a:accent5>
      <a:accent6>
        <a:srgbClr val="336DC1"/>
      </a:accent6>
      <a:hlink>
        <a:srgbClr val="336DC1"/>
      </a:hlink>
      <a:folHlink>
        <a:srgbClr val="2A5E9D"/>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err="1" smtClean="0">
            <a:latin typeface="Roboto" panose="02000000000000000000" pitchFamily="2" charset="0"/>
            <a:ea typeface="Roboto" panose="02000000000000000000" pitchFamily="2"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b="0" i="0" dirty="0" err="1" smtClean="0">
            <a:latin typeface="Roboto" panose="02000000000000000000" pitchFamily="2" charset="0"/>
            <a:ea typeface="Roboto" panose="02000000000000000000" pitchFamily="2" charset="0"/>
          </a:defRPr>
        </a:defPPr>
      </a:lstStyle>
    </a:txDef>
  </a:objectDefaults>
  <a:extraClrSchemeLst/>
  <a:extLst>
    <a:ext uri="{05A4C25C-085E-4340-85A3-A5531E510DB2}">
      <thm15:themeFamily xmlns:thm15="http://schemas.microsoft.com/office/thememl/2012/main" name="Redgate theme v2" id="{1734A0F3-C998-EF41-934D-51BF3B82E1A2}" vid="{D6099F4A-34CB-A94F-8B65-95F962FE4140}"/>
    </a:ext>
  </a:extLst>
</a:theme>
</file>

<file path=ppt/theme/theme4.xml><?xml version="1.0" encoding="utf-8"?>
<a:theme xmlns:a="http://schemas.openxmlformats.org/drawingml/2006/main" name="GENARAL LAYOUTS">
  <a:themeElements>
    <a:clrScheme name="VIVID - Color 01">
      <a:dk1>
        <a:srgbClr val="171C30"/>
      </a:dk1>
      <a:lt1>
        <a:srgbClr val="FFFFFF"/>
      </a:lt1>
      <a:dk2>
        <a:srgbClr val="858591"/>
      </a:dk2>
      <a:lt2>
        <a:srgbClr val="F2F2F5"/>
      </a:lt2>
      <a:accent1>
        <a:srgbClr val="FFC955"/>
      </a:accent1>
      <a:accent2>
        <a:srgbClr val="FF5355"/>
      </a:accent2>
      <a:accent3>
        <a:srgbClr val="CE59C4"/>
      </a:accent3>
      <a:accent4>
        <a:srgbClr val="8766D0"/>
      </a:accent4>
      <a:accent5>
        <a:srgbClr val="6C9FF4"/>
      </a:accent5>
      <a:accent6>
        <a:srgbClr val="5BC9B0"/>
      </a:accent6>
      <a:hlink>
        <a:srgbClr val="6C9FF4"/>
      </a:hlink>
      <a:folHlink>
        <a:srgbClr val="5BC9B0"/>
      </a:folHlink>
    </a:clrScheme>
    <a:fontScheme name="Sourse Sans Pro">
      <a:majorFont>
        <a:latin typeface="Source Sans Pro Black"/>
        <a:ea typeface=""/>
        <a:cs typeface=""/>
      </a:majorFont>
      <a:minorFont>
        <a:latin typeface="Source Sans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w="63500">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sz="2800"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38100" cap="sq">
          <a:solidFill>
            <a:schemeClr val="accent4"/>
          </a:solidFill>
          <a:beve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000">
            <a:solidFill>
              <a:schemeClr val="tx2"/>
            </a:solidFill>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3ae6f26d-9444-4782-a775-fd15bae28999">
      <Terms xmlns="http://schemas.microsoft.com/office/infopath/2007/PartnerControls"/>
    </lcf76f155ced4ddcb4097134ff3c332f>
    <TaxCatchAll xmlns="230e9df3-be65-4c73-a93b-d1236ebd677e" xsi:nil="true"/>
    <MediaServiceKeyPoints xmlns="3ae6f26d-9444-4782-a775-fd15bae2899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23C19343FD02E4FB1900EBC4A332725" ma:contentTypeVersion="22" ma:contentTypeDescription="Create a new document." ma:contentTypeScope="" ma:versionID="393dac07271c55fc741088759d44c9ef">
  <xsd:schema xmlns:xsd="http://www.w3.org/2001/XMLSchema" xmlns:xs="http://www.w3.org/2001/XMLSchema" xmlns:p="http://schemas.microsoft.com/office/2006/metadata/properties" xmlns:ns1="http://schemas.microsoft.com/sharepoint/v3" xmlns:ns2="3ae6f26d-9444-4782-a775-fd15bae28999" xmlns:ns3="72c0272b-f05b-475f-9459-f7525b8ef3e1" xmlns:ns4="230e9df3-be65-4c73-a93b-d1236ebd677e" targetNamespace="http://schemas.microsoft.com/office/2006/metadata/properties" ma:root="true" ma:fieldsID="d33753f69fdd2217b955991cc0b11b11" ns1:_="" ns2:_="" ns3:_="" ns4:_="">
    <xsd:import namespace="http://schemas.microsoft.com/sharepoint/v3"/>
    <xsd:import namespace="3ae6f26d-9444-4782-a775-fd15bae28999"/>
    <xsd:import namespace="72c0272b-f05b-475f-9459-f7525b8ef3e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1:_ip_UnifiedCompliancePolicyProperties" minOccurs="0"/>
                <xsd:element ref="ns1:_ip_UnifiedCompliancePolicyUIAction"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lcf76f155ced4ddcb4097134ff3c332f" minOccurs="0"/>
                <xsd:element ref="ns4:TaxCatchAll" minOccurs="0"/>
                <xsd:element ref="ns2:MediaServiceSearchProperties" minOccurs="0"/>
                <xsd:element ref="ns2:MediaServiceDocTag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ae6f26d-9444-4782-a775-fd15bae2899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fals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DocTags" ma:index="26" nillable="true" ma:displayName="MediaServiceDocTags" ma:hidden="true" ma:internalName="MediaServiceDocTags" ma:readOnly="true">
      <xsd:simpleType>
        <xsd:restriction base="dms:Note"/>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BillingMetadata" ma:index="28"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c0272b-f05b-475f-9459-f7525b8ef3e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77522e45-4245-473a-bafb-26babf2bee40}" ma:internalName="TaxCatchAll" ma:showField="CatchAllData" ma:web="72c0272b-f05b-475f-9459-f7525b8ef3e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90F116-B58F-4255-B05B-DA3808E0E5C6}">
  <ds:schemaRefs>
    <ds:schemaRef ds:uri="230e9df3-be65-4c73-a93b-d1236ebd677e"/>
    <ds:schemaRef ds:uri="3ae6f26d-9444-4782-a775-fd15bae28999"/>
    <ds:schemaRef ds:uri="72c0272b-f05b-475f-9459-f7525b8ef3e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58FDAC0-319D-4A54-8D8E-1D42CB1F8004}">
  <ds:schemaRefs>
    <ds:schemaRef ds:uri="http://schemas.microsoft.com/sharepoint/v3/contenttype/forms"/>
  </ds:schemaRefs>
</ds:datastoreItem>
</file>

<file path=customXml/itemProps3.xml><?xml version="1.0" encoding="utf-8"?>
<ds:datastoreItem xmlns:ds="http://schemas.openxmlformats.org/officeDocument/2006/customXml" ds:itemID="{9B75A2A0-4630-487B-9A83-BB1B7A4EA625}">
  <ds:schemaRefs>
    <ds:schemaRef ds:uri="230e9df3-be65-4c73-a93b-d1236ebd677e"/>
    <ds:schemaRef ds:uri="3ae6f26d-9444-4782-a775-fd15bae28999"/>
    <ds:schemaRef ds:uri="72c0272b-f05b-475f-9459-f7525b8ef3e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Build_2025_16-9 Event-template</Template>
  <TotalTime>556</TotalTime>
  <Words>3352</Words>
  <Application>Microsoft Office PowerPoint</Application>
  <PresentationFormat>Widescreen</PresentationFormat>
  <Paragraphs>640</Paragraphs>
  <Slides>52</Slides>
  <Notes>47</Notes>
  <HiddenSlides>4</HiddenSlides>
  <MMClips>11</MMClips>
  <ScaleCrop>false</ScaleCrop>
  <HeadingPairs>
    <vt:vector size="6" baseType="variant">
      <vt:variant>
        <vt:lpstr>Fonts Used</vt:lpstr>
      </vt:variant>
      <vt:variant>
        <vt:i4>23</vt:i4>
      </vt:variant>
      <vt:variant>
        <vt:lpstr>Theme</vt:lpstr>
      </vt:variant>
      <vt:variant>
        <vt:i4>4</vt:i4>
      </vt:variant>
      <vt:variant>
        <vt:lpstr>Slide Titles</vt:lpstr>
      </vt:variant>
      <vt:variant>
        <vt:i4>52</vt:i4>
      </vt:variant>
    </vt:vector>
  </HeadingPairs>
  <TitlesOfParts>
    <vt:vector size="79" baseType="lpstr">
      <vt:lpstr>Aptos</vt:lpstr>
      <vt:lpstr>Arial</vt:lpstr>
      <vt:lpstr>Calibri</vt:lpstr>
      <vt:lpstr>Calibri Light</vt:lpstr>
      <vt:lpstr>Cascadia Code</vt:lpstr>
      <vt:lpstr>Consolas</vt:lpstr>
      <vt:lpstr>gatebase Medium</vt:lpstr>
      <vt:lpstr>IBM Plex Sans</vt:lpstr>
      <vt:lpstr>Montserrat</vt:lpstr>
      <vt:lpstr>Roboto</vt:lpstr>
      <vt:lpstr>Roboto Bold</vt:lpstr>
      <vt:lpstr>Roboto Regular</vt:lpstr>
      <vt:lpstr>Segoe Light</vt:lpstr>
      <vt:lpstr>Segoe Sans Display Semibold</vt:lpstr>
      <vt:lpstr>Segoe Sans Text Semibold</vt:lpstr>
      <vt:lpstr>Segoe UI</vt:lpstr>
      <vt:lpstr>Segoe UI Light</vt:lpstr>
      <vt:lpstr>Segoe UI Semibold</vt:lpstr>
      <vt:lpstr>Segoe UI Semilight</vt:lpstr>
      <vt:lpstr>Segoe UI Variable Display</vt:lpstr>
      <vt:lpstr>Segoe UI Variable Display Semibold</vt:lpstr>
      <vt:lpstr>Source Sans Pro</vt:lpstr>
      <vt:lpstr>Wingdings</vt:lpstr>
      <vt:lpstr>2_Microsoft Build 16:9 Template Light</vt:lpstr>
      <vt:lpstr>1_WHITE TEMPLATE</vt:lpstr>
      <vt:lpstr>Redgate theme v2</vt:lpstr>
      <vt:lpstr>GENARAL LAYOUTS</vt:lpstr>
      <vt:lpstr>PowerPoint Presentation</vt:lpstr>
      <vt:lpstr>SQL Server 2025:  Engine Deep Dive</vt:lpstr>
      <vt:lpstr>SQL Server 2025</vt:lpstr>
      <vt:lpstr>Frequently Asked Questions (FAQ)</vt:lpstr>
      <vt:lpstr>Enhancing the industry proven engine</vt:lpstr>
      <vt:lpstr>Performance</vt:lpstr>
      <vt:lpstr>Enhancing the industry proven engine</vt:lpstr>
      <vt:lpstr>PowerPoint Presentation</vt:lpstr>
      <vt:lpstr>Demo:  Improving Application Concurrency</vt:lpstr>
      <vt:lpstr>Developers need better concurrency and don’t want to worry about locking internals</vt:lpstr>
      <vt:lpstr>PowerPoint Presentation</vt:lpstr>
      <vt:lpstr>PowerPoint Presentation</vt:lpstr>
      <vt:lpstr>PowerPoint Presentation</vt:lpstr>
      <vt:lpstr>PowerPoint Presentation</vt:lpstr>
      <vt:lpstr>Demo:  ABORT_QUERY_EXECUTION</vt:lpstr>
      <vt:lpstr>Administrators need to keep servers running despite rogue queries</vt:lpstr>
      <vt:lpstr>PowerPoint Presentation</vt:lpstr>
      <vt:lpstr>Demo:   Tempdb Resource Governance</vt:lpstr>
      <vt:lpstr>Tempdb is growing out of control</vt:lpstr>
      <vt:lpstr>PowerPoint Presentation</vt:lpstr>
      <vt:lpstr>PowerPoint Presentation</vt:lpstr>
      <vt:lpstr>PowerPoint Presentation</vt:lpstr>
      <vt:lpstr>PowerPoint Presentation</vt:lpstr>
      <vt:lpstr>PowerPoint Presentation</vt:lpstr>
      <vt:lpstr>PowerPoint Presentation</vt:lpstr>
      <vt:lpstr>Accelerating performance for SQL Server</vt:lpstr>
      <vt:lpstr>Query Store for read replicas</vt:lpstr>
      <vt:lpstr>HADR</vt:lpstr>
      <vt:lpstr>Enhancing the industry proven engine</vt:lpstr>
      <vt:lpstr>Always On Availability Groups</vt:lpstr>
      <vt:lpstr>Backups with SQL Server 2025</vt:lpstr>
      <vt:lpstr>Security</vt:lpstr>
      <vt:lpstr>Enhancing the industry proven engine</vt:lpstr>
      <vt:lpstr>Secure by default Provide the latest security capabilities for your data</vt:lpstr>
      <vt:lpstr>Go passwordless with a Managed Identity</vt:lpstr>
      <vt:lpstr>Securing SQL Server 2025</vt:lpstr>
      <vt:lpstr>Some T-SQL Love</vt:lpstr>
      <vt:lpstr>Demo:   T-SQL fun in SQL Server 2025</vt:lpstr>
      <vt:lpstr>Developers need better  pattern matching using T-SQL</vt:lpstr>
      <vt:lpstr>Show RegEx demo</vt:lpstr>
      <vt:lpstr>Developer Edition</vt:lpstr>
      <vt:lpstr>Bob’s Top 5</vt:lpstr>
      <vt:lpstr>Danny’s Top 5</vt:lpstr>
      <vt:lpstr>Danny’s Top 5</vt:lpstr>
      <vt:lpstr>Customer experiences</vt:lpstr>
      <vt:lpstr>PowerPoint Presentation</vt:lpstr>
      <vt:lpstr>The SQL Server 2025 Platform Architecture</vt:lpstr>
      <vt:lpstr>SQL Server 2025</vt:lpstr>
      <vt:lpstr>Call to Action</vt:lpstr>
      <vt:lpstr>PowerPoint Presentation</vt:lpstr>
      <vt:lpstr>PowerPoint Presentation</vt:lpstr>
      <vt:lpstr>PowerPoint Presentation</vt:lpstr>
    </vt:vector>
  </TitlesOfParts>
  <Manager>&lt;Comms manager name here&gt;</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Microsoft Build</dc:subject>
  <dc:creator>Bob Ward</dc:creator>
  <cp:keywords>Microsoft Build</cp:keywords>
  <dc:description/>
  <cp:lastModifiedBy>Danny de Haan</cp:lastModifiedBy>
  <cp:revision>3</cp:revision>
  <cp:lastPrinted>2023-02-15T20:48:24Z</cp:lastPrinted>
  <dcterms:created xsi:type="dcterms:W3CDTF">2025-05-05T15:22:17Z</dcterms:created>
  <dcterms:modified xsi:type="dcterms:W3CDTF">2025-10-04T10:47:17Z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0x010100123C19343FD02E4FB1900EBC4A332725</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Metadata">
    <vt:lpwstr/>
  </property>
  <property fmtid="{D5CDD505-2E9C-101B-9397-08002B2CF9AE}" pid="19" name="MediaServiceImageTags">
    <vt:lpwstr/>
  </property>
</Properties>
</file>